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8b61c1eaa746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e3a9e34e194333"/>
  </p:sldMasterIdLst>
  <p:sldIdLst>
    <p:sldId xmlns:r="http://schemas.openxmlformats.org/officeDocument/2006/relationships" id="256" r:id="R3f019f2bf1b24d4d"/>
    <p:sldId xmlns:r="http://schemas.openxmlformats.org/officeDocument/2006/relationships" id="257" r:id="R301902121581491d"/>
    <p:sldId xmlns:r="http://schemas.openxmlformats.org/officeDocument/2006/relationships" id="258" r:id="R6f7bb0297d004ccd"/>
    <p:sldId xmlns:r="http://schemas.openxmlformats.org/officeDocument/2006/relationships" id="259" r:id="R3ed646031d87490c"/>
    <p:sldId xmlns:r="http://schemas.openxmlformats.org/officeDocument/2006/relationships" id="260" r:id="Rfd22b1a2bba34f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3a9e34e194333" /><Relationship Type="http://schemas.openxmlformats.org/officeDocument/2006/relationships/slide" Target="/ppt/slides/slide1.xml" Id="R3f019f2bf1b24d4d" /><Relationship Type="http://schemas.openxmlformats.org/officeDocument/2006/relationships/slide" Target="/ppt/slides/slide2.xml" Id="R301902121581491d" /><Relationship Type="http://schemas.openxmlformats.org/officeDocument/2006/relationships/slide" Target="/ppt/slides/slide3.xml" Id="R6f7bb0297d004ccd" /><Relationship Type="http://schemas.openxmlformats.org/officeDocument/2006/relationships/slide" Target="/ppt/slides/slide4.xml" Id="R3ed646031d87490c" /><Relationship Type="http://schemas.openxmlformats.org/officeDocument/2006/relationships/slide" Target="/ppt/slides/slide5.xml" Id="Rfd22b1a2bba34f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734c17061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8d09b6e064fa3" /><Relationship Type="http://schemas.openxmlformats.org/officeDocument/2006/relationships/theme" Target="/ppt/slideMasters/theme/theme1.xml" Id="Rd278261183b442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8d09b6e06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aab76b104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7a0aeef974e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1c10f1fd9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765d1773c48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4e8c519b245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BÅTSFJORD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BÅTSFJORD KOMMUNE ble etablert [år] og holder til i Båtsfjord.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Hindberggata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9990 Båtsfjord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98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postmottak@batsfjord.kommune.no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www.batsfjord.kommune.no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938 795 592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