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0ebb91d5ea42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bbff977b948cc"/>
  </p:sldMasterIdLst>
  <p:sldIdLst>
    <p:sldId xmlns:r="http://schemas.openxmlformats.org/officeDocument/2006/relationships" id="256" r:id="Rdfda10023f8f47c1"/>
    <p:sldId xmlns:r="http://schemas.openxmlformats.org/officeDocument/2006/relationships" id="257" r:id="Ra4cedb0fa4b94e1b"/>
    <p:sldId xmlns:r="http://schemas.openxmlformats.org/officeDocument/2006/relationships" id="258" r:id="R541ba1ae7d9443bb"/>
    <p:sldId xmlns:r="http://schemas.openxmlformats.org/officeDocument/2006/relationships" id="259" r:id="Ra17a0234d6d54755"/>
    <p:sldId xmlns:r="http://schemas.openxmlformats.org/officeDocument/2006/relationships" id="260" r:id="Rf73cdce35435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bbff977b948cc" /><Relationship Type="http://schemas.openxmlformats.org/officeDocument/2006/relationships/slide" Target="/ppt/slides/slide1.xml" Id="Rdfda10023f8f47c1" /><Relationship Type="http://schemas.openxmlformats.org/officeDocument/2006/relationships/slide" Target="/ppt/slides/slide2.xml" Id="Ra4cedb0fa4b94e1b" /><Relationship Type="http://schemas.openxmlformats.org/officeDocument/2006/relationships/slide" Target="/ppt/slides/slide3.xml" Id="R541ba1ae7d9443bb" /><Relationship Type="http://schemas.openxmlformats.org/officeDocument/2006/relationships/slide" Target="/ppt/slides/slide4.xml" Id="Ra17a0234d6d54755" /><Relationship Type="http://schemas.openxmlformats.org/officeDocument/2006/relationships/slide" Target="/ppt/slides/slide5.xml" Id="Rf73cdce35435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fe461003c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6f3d22c04dec" /><Relationship Type="http://schemas.openxmlformats.org/officeDocument/2006/relationships/theme" Target="/ppt/slideMasters/theme/theme1.xml" Id="Rdbb5d0c9a929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d6f3d22c04d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2d3a5259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d48fa1f5a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586f09d64c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f23b2c7e9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4fd095b348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SARPSBORG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 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Glengsgata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postmottak@sarpsborg.com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www.sarpsborg.com/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938 801 363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SARPSBORG KOMMUNE</a:t>
            </a:r>
          </a:p>
        </p:txBody>
      </p:sp>
    </p:spTree>
  </p:cSld>
  <p:clrMapOvr>
    <a:masterClrMapping xmlns:a="http://schemas.openxmlformats.org/drawingml/2006/main"/>
  </p:clrMapOvr>
</p:sld>
</file>