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88f1efec0247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439b8b42144a74"/>
  </p:sldMasterIdLst>
  <p:sldIdLst>
    <p:sldId xmlns:r="http://schemas.openxmlformats.org/officeDocument/2006/relationships" id="256" r:id="R6cb0593689af4c72"/>
    <p:sldId xmlns:r="http://schemas.openxmlformats.org/officeDocument/2006/relationships" id="257" r:id="Rc11d3083f43543a5"/>
    <p:sldId xmlns:r="http://schemas.openxmlformats.org/officeDocument/2006/relationships" id="258" r:id="Rc1f6b04ed7204dd7"/>
    <p:sldId xmlns:r="http://schemas.openxmlformats.org/officeDocument/2006/relationships" id="259" r:id="Rd1d38b72d08c4d1b"/>
    <p:sldId xmlns:r="http://schemas.openxmlformats.org/officeDocument/2006/relationships" id="260" r:id="Ref0e71d81d404164"/>
    <p:sldId xmlns:r="http://schemas.openxmlformats.org/officeDocument/2006/relationships" id="261" r:id="R7a50543ba5a147f5"/>
    <p:sldId xmlns:r="http://schemas.openxmlformats.org/officeDocument/2006/relationships" id="262" r:id="Re33dccd8dcae46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439b8b42144a74" /><Relationship Type="http://schemas.openxmlformats.org/officeDocument/2006/relationships/slide" Target="/ppt/slides/slide1.xml" Id="R6cb0593689af4c72" /><Relationship Type="http://schemas.openxmlformats.org/officeDocument/2006/relationships/slide" Target="/ppt/slides/slide2.xml" Id="Rc11d3083f43543a5" /><Relationship Type="http://schemas.openxmlformats.org/officeDocument/2006/relationships/slide" Target="/ppt/slides/slide3.xml" Id="Rc1f6b04ed7204dd7" /><Relationship Type="http://schemas.openxmlformats.org/officeDocument/2006/relationships/slide" Target="/ppt/slides/slide4.xml" Id="Rd1d38b72d08c4d1b" /><Relationship Type="http://schemas.openxmlformats.org/officeDocument/2006/relationships/slide" Target="/ppt/slides/slide5.xml" Id="Ref0e71d81d404164" /><Relationship Type="http://schemas.openxmlformats.org/officeDocument/2006/relationships/slide" Target="/ppt/slides/slide6.xml" Id="R7a50543ba5a147f5" /><Relationship Type="http://schemas.openxmlformats.org/officeDocument/2006/relationships/slide" Target="/ppt/slides/slide7.xml" Id="Re33dccd8dcae46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b279b81fe74b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38bac929545da" /><Relationship Type="http://schemas.openxmlformats.org/officeDocument/2006/relationships/theme" Target="/ppt/slideMasters/theme/theme1.xml" Id="Rceb109e394304f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738bac929545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87d3f631f46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2a06fb7df4b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5b9af4e9848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02fa5dd5449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5877360aa4e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db11c777246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84ac135354c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10 248 798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14 551 203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15 264 228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MARIE JOHNSEN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MIKAEL JOHNSEN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JENNIE JOHNSEN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Teatergata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938 938 288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AJA INVEST AS</a:t>
            </a:r>
          </a:p>
        </p:txBody>
      </p:sp>
    </p:spTree>
  </p:cSld>
  <p:clrMapOvr>
    <a:masterClrMapping xmlns:a="http://schemas.openxmlformats.org/drawingml/2006/main"/>
  </p:clrMapOvr>
</p:sld>
</file>