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0cae2f241840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01d7ad51e64460"/>
  </p:sldMasterIdLst>
  <p:sldIdLst>
    <p:sldId xmlns:r="http://schemas.openxmlformats.org/officeDocument/2006/relationships" id="256" r:id="Rdedadeb8e7f346de"/>
    <p:sldId xmlns:r="http://schemas.openxmlformats.org/officeDocument/2006/relationships" id="257" r:id="R26282d3834fe4d41"/>
    <p:sldId xmlns:r="http://schemas.openxmlformats.org/officeDocument/2006/relationships" id="258" r:id="R61bae2a2e68e42c2"/>
    <p:sldId xmlns:r="http://schemas.openxmlformats.org/officeDocument/2006/relationships" id="259" r:id="R6c35b9f3787742cd"/>
    <p:sldId xmlns:r="http://schemas.openxmlformats.org/officeDocument/2006/relationships" id="260" r:id="R8b15e2c0e8de4488"/>
    <p:sldId xmlns:r="http://schemas.openxmlformats.org/officeDocument/2006/relationships" id="261" r:id="R1e217eb13d444411"/>
    <p:sldId xmlns:r="http://schemas.openxmlformats.org/officeDocument/2006/relationships" id="262" r:id="Rb6058b90701a44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01d7ad51e64460" /><Relationship Type="http://schemas.openxmlformats.org/officeDocument/2006/relationships/slide" Target="/ppt/slides/slide1.xml" Id="Rdedadeb8e7f346de" /><Relationship Type="http://schemas.openxmlformats.org/officeDocument/2006/relationships/slide" Target="/ppt/slides/slide2.xml" Id="R26282d3834fe4d41" /><Relationship Type="http://schemas.openxmlformats.org/officeDocument/2006/relationships/slide" Target="/ppt/slides/slide3.xml" Id="R61bae2a2e68e42c2" /><Relationship Type="http://schemas.openxmlformats.org/officeDocument/2006/relationships/slide" Target="/ppt/slides/slide4.xml" Id="R6c35b9f3787742cd" /><Relationship Type="http://schemas.openxmlformats.org/officeDocument/2006/relationships/slide" Target="/ppt/slides/slide5.xml" Id="R8b15e2c0e8de4488" /><Relationship Type="http://schemas.openxmlformats.org/officeDocument/2006/relationships/slide" Target="/ppt/slides/slide6.xml" Id="R1e217eb13d444411" /><Relationship Type="http://schemas.openxmlformats.org/officeDocument/2006/relationships/slide" Target="/ppt/slides/slide7.xml" Id="Rb6058b90701a44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0aa313daa4c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a04c8bc674654" /><Relationship Type="http://schemas.openxmlformats.org/officeDocument/2006/relationships/theme" Target="/ppt/slideMasters/theme/theme1.xml" Id="R37a61062c92046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3a04c8bc6746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1475c088b4e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f0454941f4a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62f2b3e2643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a5e1b6e1449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01ff2aaa94b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d944d8a3a46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c88bc4e5d45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−9 435 251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88 709 408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859 616 411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1 013 465 333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SJØINVEST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Vollgate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938 999 465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