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4ec365024847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5059a4452a41eb"/>
  </p:sldMasterIdLst>
  <p:sldIdLst>
    <p:sldId xmlns:r="http://schemas.openxmlformats.org/officeDocument/2006/relationships" id="256" r:id="R866c5fd39c014e46"/>
    <p:sldId xmlns:r="http://schemas.openxmlformats.org/officeDocument/2006/relationships" id="257" r:id="R7d430e2b701146cb"/>
    <p:sldId xmlns:r="http://schemas.openxmlformats.org/officeDocument/2006/relationships" id="258" r:id="Rea14fd9faf5c4c71"/>
    <p:sldId xmlns:r="http://schemas.openxmlformats.org/officeDocument/2006/relationships" id="259" r:id="Rd3d278b07e214665"/>
    <p:sldId xmlns:r="http://schemas.openxmlformats.org/officeDocument/2006/relationships" id="260" r:id="R300b9fbdc51c4c2f"/>
    <p:sldId xmlns:r="http://schemas.openxmlformats.org/officeDocument/2006/relationships" id="261" r:id="R48738bf09f894089"/>
    <p:sldId xmlns:r="http://schemas.openxmlformats.org/officeDocument/2006/relationships" id="262" r:id="Rc55f61bb04054e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5059a4452a41eb" /><Relationship Type="http://schemas.openxmlformats.org/officeDocument/2006/relationships/slide" Target="/ppt/slides/slide1.xml" Id="R866c5fd39c014e46" /><Relationship Type="http://schemas.openxmlformats.org/officeDocument/2006/relationships/slide" Target="/ppt/slides/slide2.xml" Id="R7d430e2b701146cb" /><Relationship Type="http://schemas.openxmlformats.org/officeDocument/2006/relationships/slide" Target="/ppt/slides/slide3.xml" Id="Rea14fd9faf5c4c71" /><Relationship Type="http://schemas.openxmlformats.org/officeDocument/2006/relationships/slide" Target="/ppt/slides/slide4.xml" Id="Rd3d278b07e214665" /><Relationship Type="http://schemas.openxmlformats.org/officeDocument/2006/relationships/slide" Target="/ppt/slides/slide5.xml" Id="R300b9fbdc51c4c2f" /><Relationship Type="http://schemas.openxmlformats.org/officeDocument/2006/relationships/slide" Target="/ppt/slides/slide6.xml" Id="R48738bf09f894089" /><Relationship Type="http://schemas.openxmlformats.org/officeDocument/2006/relationships/slide" Target="/ppt/slides/slide7.xml" Id="Rc55f61bb04054e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07afa6201c47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a920308104e45" /><Relationship Type="http://schemas.openxmlformats.org/officeDocument/2006/relationships/theme" Target="/ppt/slideMasters/theme/theme1.xml" Id="R0c8bbeff470a4f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1a920308104e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12284682f4b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fed4a459e4c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1e3c88a3944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c6b2c5f234d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748fbdc5146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89863026246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2cc87a9734b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EIVIND HOPE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HOPE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HOPE AS ble etablert [år] og holder til i Rubbestadneset.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HOPE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HOPE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HOPE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6 765 701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629 355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504 545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1 166 971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2 025 523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HOPE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HOPE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HOPE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Furunesvegen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5420 Rubbestadneset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42 75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939 064 338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HOPE AS</a:t>
            </a:r>
          </a:p>
        </p:txBody>
      </p:sp>
    </p:spTree>
  </p:cSld>
  <p:clrMapOvr>
    <a:masterClrMapping xmlns:a="http://schemas.openxmlformats.org/drawingml/2006/main"/>
  </p:clrMapOvr>
</p:sld>
</file>