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7f056000e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6220b48754a7a"/>
  </p:sldMasterIdLst>
  <p:sldIdLst>
    <p:sldId xmlns:r="http://schemas.openxmlformats.org/officeDocument/2006/relationships" id="256" r:id="Ra0a64c9e08b24a79"/>
    <p:sldId xmlns:r="http://schemas.openxmlformats.org/officeDocument/2006/relationships" id="257" r:id="R9f2dbc1172644b59"/>
    <p:sldId xmlns:r="http://schemas.openxmlformats.org/officeDocument/2006/relationships" id="258" r:id="R3908b008f9bb4077"/>
    <p:sldId xmlns:r="http://schemas.openxmlformats.org/officeDocument/2006/relationships" id="259" r:id="R09ef872e7e6c4885"/>
    <p:sldId xmlns:r="http://schemas.openxmlformats.org/officeDocument/2006/relationships" id="260" r:id="Rf693c4838946410d"/>
    <p:sldId xmlns:r="http://schemas.openxmlformats.org/officeDocument/2006/relationships" id="261" r:id="R3018be4fc727418a"/>
    <p:sldId xmlns:r="http://schemas.openxmlformats.org/officeDocument/2006/relationships" id="262" r:id="R71dea0491e9641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6220b48754a7a" /><Relationship Type="http://schemas.openxmlformats.org/officeDocument/2006/relationships/slide" Target="/ppt/slides/slide1.xml" Id="Ra0a64c9e08b24a79" /><Relationship Type="http://schemas.openxmlformats.org/officeDocument/2006/relationships/slide" Target="/ppt/slides/slide2.xml" Id="R9f2dbc1172644b59" /><Relationship Type="http://schemas.openxmlformats.org/officeDocument/2006/relationships/slide" Target="/ppt/slides/slide3.xml" Id="R3908b008f9bb4077" /><Relationship Type="http://schemas.openxmlformats.org/officeDocument/2006/relationships/slide" Target="/ppt/slides/slide4.xml" Id="R09ef872e7e6c4885" /><Relationship Type="http://schemas.openxmlformats.org/officeDocument/2006/relationships/slide" Target="/ppt/slides/slide5.xml" Id="Rf693c4838946410d" /><Relationship Type="http://schemas.openxmlformats.org/officeDocument/2006/relationships/slide" Target="/ppt/slides/slide6.xml" Id="R3018be4fc727418a" /><Relationship Type="http://schemas.openxmlformats.org/officeDocument/2006/relationships/slide" Target="/ppt/slides/slide7.xml" Id="R71dea0491e9641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6615ea328f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5d9df25d6481b" /><Relationship Type="http://schemas.openxmlformats.org/officeDocument/2006/relationships/theme" Target="/ppt/slideMasters/theme/theme1.xml" Id="R5da4a50bf76d49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5d9df25d648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8357331e8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9da23e53f42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302a652784d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5d1a29077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acdfad914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51ef4c3df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8f2925d49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1 732 882 320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1 725 174 322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1 755 882 680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139 126 001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141 461 165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 –  83,8 %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 KOMMUNE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NORDLAND FYLKESKOMMUNE  –  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SUVEREN AS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www.helgelandinvest.no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939 150 234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INVEST AS</a:t>
            </a:r>
          </a:p>
        </p:txBody>
      </p:sp>
    </p:spTree>
  </p:cSld>
  <p:clrMapOvr>
    <a:masterClrMapping xmlns:a="http://schemas.openxmlformats.org/drawingml/2006/main"/>
  </p:clrMapOvr>
</p:sld>
</file>