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844a4dc0346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6abeb8e9644f17"/>
  </p:sldMasterIdLst>
  <p:sldIdLst>
    <p:sldId xmlns:r="http://schemas.openxmlformats.org/officeDocument/2006/relationships" id="256" r:id="R941570d549d44420"/>
    <p:sldId xmlns:r="http://schemas.openxmlformats.org/officeDocument/2006/relationships" id="257" r:id="R368baa2d657c4337"/>
    <p:sldId xmlns:r="http://schemas.openxmlformats.org/officeDocument/2006/relationships" id="258" r:id="Re2b497e022414498"/>
    <p:sldId xmlns:r="http://schemas.openxmlformats.org/officeDocument/2006/relationships" id="259" r:id="R56de19b591e74a52"/>
    <p:sldId xmlns:r="http://schemas.openxmlformats.org/officeDocument/2006/relationships" id="260" r:id="R2f506d1448ec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abeb8e9644f17" /><Relationship Type="http://schemas.openxmlformats.org/officeDocument/2006/relationships/slide" Target="/ppt/slides/slide1.xml" Id="R941570d549d44420" /><Relationship Type="http://schemas.openxmlformats.org/officeDocument/2006/relationships/slide" Target="/ppt/slides/slide2.xml" Id="R368baa2d657c4337" /><Relationship Type="http://schemas.openxmlformats.org/officeDocument/2006/relationships/slide" Target="/ppt/slides/slide3.xml" Id="Re2b497e022414498" /><Relationship Type="http://schemas.openxmlformats.org/officeDocument/2006/relationships/slide" Target="/ppt/slides/slide4.xml" Id="R56de19b591e74a52" /><Relationship Type="http://schemas.openxmlformats.org/officeDocument/2006/relationships/slide" Target="/ppt/slides/slide5.xml" Id="R2f506d1448ec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2c0ee2b61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a7c9ad7d24bbf" /><Relationship Type="http://schemas.openxmlformats.org/officeDocument/2006/relationships/theme" Target="/ppt/slideMasters/theme/theme1.xml" Id="Rc18347f653fe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a7c9ad7d2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e7f65e02d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612b960ac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ecffc532f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df284a22e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23d32a5ea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FORSVARETS PERSONELLSERVICE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Fyrstikkalléen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07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fp@fp.no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939 333 037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