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d6623fa7d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a544cc89647a4"/>
  </p:sldMasterIdLst>
  <p:sldIdLst>
    <p:sldId xmlns:r="http://schemas.openxmlformats.org/officeDocument/2006/relationships" id="256" r:id="R8dbfcf97ef524fd2"/>
    <p:sldId xmlns:r="http://schemas.openxmlformats.org/officeDocument/2006/relationships" id="257" r:id="R9ae82f0a1b314bfc"/>
    <p:sldId xmlns:r="http://schemas.openxmlformats.org/officeDocument/2006/relationships" id="258" r:id="R8f2f8da5903a4ab8"/>
    <p:sldId xmlns:r="http://schemas.openxmlformats.org/officeDocument/2006/relationships" id="259" r:id="R5fafbc4d8cb04db5"/>
    <p:sldId xmlns:r="http://schemas.openxmlformats.org/officeDocument/2006/relationships" id="260" r:id="R71f1a80dcb7b4ebe"/>
    <p:sldId xmlns:r="http://schemas.openxmlformats.org/officeDocument/2006/relationships" id="261" r:id="R35a105c015ca439f"/>
    <p:sldId xmlns:r="http://schemas.openxmlformats.org/officeDocument/2006/relationships" id="262" r:id="Rff725a22a884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a544cc89647a4" /><Relationship Type="http://schemas.openxmlformats.org/officeDocument/2006/relationships/slide" Target="/ppt/slides/slide1.xml" Id="R8dbfcf97ef524fd2" /><Relationship Type="http://schemas.openxmlformats.org/officeDocument/2006/relationships/slide" Target="/ppt/slides/slide2.xml" Id="R9ae82f0a1b314bfc" /><Relationship Type="http://schemas.openxmlformats.org/officeDocument/2006/relationships/slide" Target="/ppt/slides/slide3.xml" Id="R8f2f8da5903a4ab8" /><Relationship Type="http://schemas.openxmlformats.org/officeDocument/2006/relationships/slide" Target="/ppt/slides/slide4.xml" Id="R5fafbc4d8cb04db5" /><Relationship Type="http://schemas.openxmlformats.org/officeDocument/2006/relationships/slide" Target="/ppt/slides/slide5.xml" Id="R71f1a80dcb7b4ebe" /><Relationship Type="http://schemas.openxmlformats.org/officeDocument/2006/relationships/slide" Target="/ppt/slides/slide6.xml" Id="R35a105c015ca439f" /><Relationship Type="http://schemas.openxmlformats.org/officeDocument/2006/relationships/slide" Target="/ppt/slides/slide7.xml" Id="Rff725a22a884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1f05e6ce5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d270f0994e2c" /><Relationship Type="http://schemas.openxmlformats.org/officeDocument/2006/relationships/theme" Target="/ppt/slideMasters/theme/theme1.xml" Id="R4d3c8afa9ce4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7d270f099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2b14bdf1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aecd5234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54d6eeb4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3c73eb72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c92bfd57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7b66a79b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d0897d3fc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