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af5fdc1a1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4ac8cd34f48d6"/>
  </p:sldMasterIdLst>
  <p:sldIdLst>
    <p:sldId xmlns:r="http://schemas.openxmlformats.org/officeDocument/2006/relationships" id="256" r:id="Rdd282285e76a4ab9"/>
    <p:sldId xmlns:r="http://schemas.openxmlformats.org/officeDocument/2006/relationships" id="257" r:id="R93f99488edd74678"/>
    <p:sldId xmlns:r="http://schemas.openxmlformats.org/officeDocument/2006/relationships" id="258" r:id="R808ea8e71b9e4888"/>
    <p:sldId xmlns:r="http://schemas.openxmlformats.org/officeDocument/2006/relationships" id="259" r:id="R399b8490dafe4604"/>
    <p:sldId xmlns:r="http://schemas.openxmlformats.org/officeDocument/2006/relationships" id="260" r:id="R1653eda4208b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4ac8cd34f48d6" /><Relationship Type="http://schemas.openxmlformats.org/officeDocument/2006/relationships/slide" Target="/ppt/slides/slide1.xml" Id="Rdd282285e76a4ab9" /><Relationship Type="http://schemas.openxmlformats.org/officeDocument/2006/relationships/slide" Target="/ppt/slides/slide2.xml" Id="R93f99488edd74678" /><Relationship Type="http://schemas.openxmlformats.org/officeDocument/2006/relationships/slide" Target="/ppt/slides/slide3.xml" Id="R808ea8e71b9e4888" /><Relationship Type="http://schemas.openxmlformats.org/officeDocument/2006/relationships/slide" Target="/ppt/slides/slide4.xml" Id="R399b8490dafe4604" /><Relationship Type="http://schemas.openxmlformats.org/officeDocument/2006/relationships/slide" Target="/ppt/slides/slide5.xml" Id="R1653eda4208b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10327bccc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0ec78ccb4d7e" /><Relationship Type="http://schemas.openxmlformats.org/officeDocument/2006/relationships/theme" Target="/ppt/slideMasters/theme/theme1.xml" Id="Re1df1f47cdfe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50ec78ccb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8b4612ca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1083f83b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53731070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0e63608f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66301f54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