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e4655f363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04ec5a2e744e2"/>
  </p:sldMasterIdLst>
  <p:sldIdLst>
    <p:sldId xmlns:r="http://schemas.openxmlformats.org/officeDocument/2006/relationships" id="256" r:id="Rd6e1acb132644104"/>
    <p:sldId xmlns:r="http://schemas.openxmlformats.org/officeDocument/2006/relationships" id="257" r:id="Rc2e661d24888471f"/>
    <p:sldId xmlns:r="http://schemas.openxmlformats.org/officeDocument/2006/relationships" id="258" r:id="R39e7c9ad851d4753"/>
    <p:sldId xmlns:r="http://schemas.openxmlformats.org/officeDocument/2006/relationships" id="259" r:id="Rffd22c7dc6e24758"/>
    <p:sldId xmlns:r="http://schemas.openxmlformats.org/officeDocument/2006/relationships" id="260" r:id="R5d76e300d40045df"/>
    <p:sldId xmlns:r="http://schemas.openxmlformats.org/officeDocument/2006/relationships" id="261" r:id="R2b879ed03f0a4df9"/>
    <p:sldId xmlns:r="http://schemas.openxmlformats.org/officeDocument/2006/relationships" id="262" r:id="R27a96590ee71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04ec5a2e744e2" /><Relationship Type="http://schemas.openxmlformats.org/officeDocument/2006/relationships/slide" Target="/ppt/slides/slide1.xml" Id="Rd6e1acb132644104" /><Relationship Type="http://schemas.openxmlformats.org/officeDocument/2006/relationships/slide" Target="/ppt/slides/slide2.xml" Id="Rc2e661d24888471f" /><Relationship Type="http://schemas.openxmlformats.org/officeDocument/2006/relationships/slide" Target="/ppt/slides/slide3.xml" Id="R39e7c9ad851d4753" /><Relationship Type="http://schemas.openxmlformats.org/officeDocument/2006/relationships/slide" Target="/ppt/slides/slide4.xml" Id="Rffd22c7dc6e24758" /><Relationship Type="http://schemas.openxmlformats.org/officeDocument/2006/relationships/slide" Target="/ppt/slides/slide5.xml" Id="R5d76e300d40045df" /><Relationship Type="http://schemas.openxmlformats.org/officeDocument/2006/relationships/slide" Target="/ppt/slides/slide6.xml" Id="R2b879ed03f0a4df9" /><Relationship Type="http://schemas.openxmlformats.org/officeDocument/2006/relationships/slide" Target="/ppt/slides/slide7.xml" Id="R27a96590ee71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bbd9cfab3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89fd1b3f4c87" /><Relationship Type="http://schemas.openxmlformats.org/officeDocument/2006/relationships/theme" Target="/ppt/slideMasters/theme/theme1.xml" Id="R9b801b1ba05b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689fd1b3f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50cfa1221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da46cc9c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922d01439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461648f1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c45c68bff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5bfbdea4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b55416ca1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