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c4f97db6e54b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450551e1744656"/>
  </p:sldMasterIdLst>
  <p:sldIdLst>
    <p:sldId xmlns:r="http://schemas.openxmlformats.org/officeDocument/2006/relationships" id="256" r:id="R473f9eb9847c47e0"/>
    <p:sldId xmlns:r="http://schemas.openxmlformats.org/officeDocument/2006/relationships" id="257" r:id="R3914897914444d86"/>
    <p:sldId xmlns:r="http://schemas.openxmlformats.org/officeDocument/2006/relationships" id="258" r:id="Rc1fae5f4d80c4281"/>
    <p:sldId xmlns:r="http://schemas.openxmlformats.org/officeDocument/2006/relationships" id="259" r:id="Rdd455e0e295148d9"/>
    <p:sldId xmlns:r="http://schemas.openxmlformats.org/officeDocument/2006/relationships" id="260" r:id="R23131e1526714de8"/>
    <p:sldId xmlns:r="http://schemas.openxmlformats.org/officeDocument/2006/relationships" id="261" r:id="R0f9952b996f44ec1"/>
    <p:sldId xmlns:r="http://schemas.openxmlformats.org/officeDocument/2006/relationships" id="262" r:id="R926c6abf557c46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450551e1744656" /><Relationship Type="http://schemas.openxmlformats.org/officeDocument/2006/relationships/slide" Target="/ppt/slides/slide1.xml" Id="R473f9eb9847c47e0" /><Relationship Type="http://schemas.openxmlformats.org/officeDocument/2006/relationships/slide" Target="/ppt/slides/slide2.xml" Id="R3914897914444d86" /><Relationship Type="http://schemas.openxmlformats.org/officeDocument/2006/relationships/slide" Target="/ppt/slides/slide3.xml" Id="Rc1fae5f4d80c4281" /><Relationship Type="http://schemas.openxmlformats.org/officeDocument/2006/relationships/slide" Target="/ppt/slides/slide4.xml" Id="Rdd455e0e295148d9" /><Relationship Type="http://schemas.openxmlformats.org/officeDocument/2006/relationships/slide" Target="/ppt/slides/slide5.xml" Id="R23131e1526714de8" /><Relationship Type="http://schemas.openxmlformats.org/officeDocument/2006/relationships/slide" Target="/ppt/slides/slide6.xml" Id="R0f9952b996f44ec1" /><Relationship Type="http://schemas.openxmlformats.org/officeDocument/2006/relationships/slide" Target="/ppt/slides/slide7.xml" Id="R926c6abf557c46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38df63de8045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23eb2e2df4ade" /><Relationship Type="http://schemas.openxmlformats.org/officeDocument/2006/relationships/theme" Target="/ppt/slideMasters/theme/theme1.xml" Id="R4a70b8d9db1e4e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923eb2e2df4a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bd79c6b9942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7620a37a847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e58c5281a40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6f6b5829847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67e76fb0947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13f1ae4e64a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0a7cc21ec42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RAINBOW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RAINBOW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RAINBOW HOTELS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RAINBOW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RAINBOW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RAINBOW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306 859 976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−35 597 981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−32 480 602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28 771 714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137 884 597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RAINBOW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THON HOTELS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RAINBOW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Stenersgata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939 579 338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RAINBOW HOTELS AS</a:t>
            </a:r>
          </a:p>
        </p:txBody>
      </p:sp>
    </p:spTree>
  </p:cSld>
  <p:clrMapOvr>
    <a:masterClrMapping xmlns:a="http://schemas.openxmlformats.org/drawingml/2006/main"/>
  </p:clrMapOvr>
</p:sld>
</file>