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cb30e7b8d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838d463a14b81"/>
  </p:sldMasterIdLst>
  <p:sldIdLst>
    <p:sldId xmlns:r="http://schemas.openxmlformats.org/officeDocument/2006/relationships" id="256" r:id="R9d31cae6e4c74747"/>
    <p:sldId xmlns:r="http://schemas.openxmlformats.org/officeDocument/2006/relationships" id="257" r:id="R2a3a037c3f074541"/>
    <p:sldId xmlns:r="http://schemas.openxmlformats.org/officeDocument/2006/relationships" id="258" r:id="R658232ff7f83476f"/>
    <p:sldId xmlns:r="http://schemas.openxmlformats.org/officeDocument/2006/relationships" id="259" r:id="R945958fe88a14b69"/>
    <p:sldId xmlns:r="http://schemas.openxmlformats.org/officeDocument/2006/relationships" id="260" r:id="Re59929544eba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838d463a14b81" /><Relationship Type="http://schemas.openxmlformats.org/officeDocument/2006/relationships/slide" Target="/ppt/slides/slide1.xml" Id="R9d31cae6e4c74747" /><Relationship Type="http://schemas.openxmlformats.org/officeDocument/2006/relationships/slide" Target="/ppt/slides/slide2.xml" Id="R2a3a037c3f074541" /><Relationship Type="http://schemas.openxmlformats.org/officeDocument/2006/relationships/slide" Target="/ppt/slides/slide3.xml" Id="R658232ff7f83476f" /><Relationship Type="http://schemas.openxmlformats.org/officeDocument/2006/relationships/slide" Target="/ppt/slides/slide4.xml" Id="R945958fe88a14b69" /><Relationship Type="http://schemas.openxmlformats.org/officeDocument/2006/relationships/slide" Target="/ppt/slides/slide5.xml" Id="Re59929544eba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b55c0420a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8ed45c8154455" /><Relationship Type="http://schemas.openxmlformats.org/officeDocument/2006/relationships/theme" Target="/ppt/slideMasters/theme/theme1.xml" Id="R246ecde6df8c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8ed45c815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34c62d03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846e118f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c0738b5f9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f20a7771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c436be21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06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