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305eb50e5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fe1be11a04fd2"/>
  </p:sldMasterIdLst>
  <p:sldIdLst>
    <p:sldId xmlns:r="http://schemas.openxmlformats.org/officeDocument/2006/relationships" id="256" r:id="Raa4d57981f3545e7"/>
    <p:sldId xmlns:r="http://schemas.openxmlformats.org/officeDocument/2006/relationships" id="257" r:id="R84b50435128a40ee"/>
    <p:sldId xmlns:r="http://schemas.openxmlformats.org/officeDocument/2006/relationships" id="258" r:id="Rb8de7393ac2646e7"/>
    <p:sldId xmlns:r="http://schemas.openxmlformats.org/officeDocument/2006/relationships" id="259" r:id="Rcecb2bc0bb2f443d"/>
    <p:sldId xmlns:r="http://schemas.openxmlformats.org/officeDocument/2006/relationships" id="260" r:id="Re4a8ca014a334a6c"/>
    <p:sldId xmlns:r="http://schemas.openxmlformats.org/officeDocument/2006/relationships" id="261" r:id="R19acd13672414547"/>
    <p:sldId xmlns:r="http://schemas.openxmlformats.org/officeDocument/2006/relationships" id="262" r:id="Rf3098062d23a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fe1be11a04fd2" /><Relationship Type="http://schemas.openxmlformats.org/officeDocument/2006/relationships/slide" Target="/ppt/slides/slide1.xml" Id="Raa4d57981f3545e7" /><Relationship Type="http://schemas.openxmlformats.org/officeDocument/2006/relationships/slide" Target="/ppt/slides/slide2.xml" Id="R84b50435128a40ee" /><Relationship Type="http://schemas.openxmlformats.org/officeDocument/2006/relationships/slide" Target="/ppt/slides/slide3.xml" Id="Rb8de7393ac2646e7" /><Relationship Type="http://schemas.openxmlformats.org/officeDocument/2006/relationships/slide" Target="/ppt/slides/slide4.xml" Id="Rcecb2bc0bb2f443d" /><Relationship Type="http://schemas.openxmlformats.org/officeDocument/2006/relationships/slide" Target="/ppt/slides/slide5.xml" Id="Re4a8ca014a334a6c" /><Relationship Type="http://schemas.openxmlformats.org/officeDocument/2006/relationships/slide" Target="/ppt/slides/slide6.xml" Id="R19acd13672414547" /><Relationship Type="http://schemas.openxmlformats.org/officeDocument/2006/relationships/slide" Target="/ppt/slides/slide7.xml" Id="Rf3098062d23a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fa38d5764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c94921984448" /><Relationship Type="http://schemas.openxmlformats.org/officeDocument/2006/relationships/theme" Target="/ppt/slideMasters/theme/theme1.xml" Id="R374e82d7390648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8c9492198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3fc66fecd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7d3dd28c48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7ac2a797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b8f676a3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624ca1baa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ecb3385e2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c390f101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