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577e29e0c0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01d005adc4081"/>
  </p:sldMasterIdLst>
  <p:sldIdLst>
    <p:sldId xmlns:r="http://schemas.openxmlformats.org/officeDocument/2006/relationships" id="256" r:id="R8cdb33fc72344713"/>
    <p:sldId xmlns:r="http://schemas.openxmlformats.org/officeDocument/2006/relationships" id="257" r:id="R60b3f93daa5e417f"/>
    <p:sldId xmlns:r="http://schemas.openxmlformats.org/officeDocument/2006/relationships" id="258" r:id="R0a76985b73204a58"/>
    <p:sldId xmlns:r="http://schemas.openxmlformats.org/officeDocument/2006/relationships" id="259" r:id="Rfaa81ee9ba5945cf"/>
    <p:sldId xmlns:r="http://schemas.openxmlformats.org/officeDocument/2006/relationships" id="260" r:id="R4b70ec1f3f8f4e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01d005adc4081" /><Relationship Type="http://schemas.openxmlformats.org/officeDocument/2006/relationships/slide" Target="/ppt/slides/slide1.xml" Id="R8cdb33fc72344713" /><Relationship Type="http://schemas.openxmlformats.org/officeDocument/2006/relationships/slide" Target="/ppt/slides/slide2.xml" Id="R60b3f93daa5e417f" /><Relationship Type="http://schemas.openxmlformats.org/officeDocument/2006/relationships/slide" Target="/ppt/slides/slide3.xml" Id="R0a76985b73204a58" /><Relationship Type="http://schemas.openxmlformats.org/officeDocument/2006/relationships/slide" Target="/ppt/slides/slide4.xml" Id="Rfaa81ee9ba5945cf" /><Relationship Type="http://schemas.openxmlformats.org/officeDocument/2006/relationships/slide" Target="/ppt/slides/slide5.xml" Id="R4b70ec1f3f8f4e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09882e3c540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a213b69ac4e48" /><Relationship Type="http://schemas.openxmlformats.org/officeDocument/2006/relationships/theme" Target="/ppt/slideMasters/theme/theme1.xml" Id="R57067dde937d42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4a213b69ac4e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ac616742d46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fee1815c946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513474eba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c48f75bb34a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b2757985b4b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HURDAL KOMMUNE ble etablert [år] og holder til i Hurdal.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Minneåsvegen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2090 Hurdal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66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postmottak@hurdal.kommune.no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www.hurdal.kommune.no/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939 780 777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