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c519eb98cf4e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37b0a4f9084f63"/>
  </p:sldMasterIdLst>
  <p:sldIdLst>
    <p:sldId xmlns:r="http://schemas.openxmlformats.org/officeDocument/2006/relationships" id="256" r:id="R568ed5a9f2ea439c"/>
    <p:sldId xmlns:r="http://schemas.openxmlformats.org/officeDocument/2006/relationships" id="257" r:id="R2a6947784a784148"/>
    <p:sldId xmlns:r="http://schemas.openxmlformats.org/officeDocument/2006/relationships" id="258" r:id="R0d6bd78845054bcf"/>
    <p:sldId xmlns:r="http://schemas.openxmlformats.org/officeDocument/2006/relationships" id="259" r:id="R10ed44e8ab8d4917"/>
    <p:sldId xmlns:r="http://schemas.openxmlformats.org/officeDocument/2006/relationships" id="260" r:id="Reba805b086d94a80"/>
    <p:sldId xmlns:r="http://schemas.openxmlformats.org/officeDocument/2006/relationships" id="261" r:id="Rc45f17ec343d43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37b0a4f9084f63" /><Relationship Type="http://schemas.openxmlformats.org/officeDocument/2006/relationships/slide" Target="/ppt/slides/slide1.xml" Id="R568ed5a9f2ea439c" /><Relationship Type="http://schemas.openxmlformats.org/officeDocument/2006/relationships/slide" Target="/ppt/slides/slide2.xml" Id="R2a6947784a784148" /><Relationship Type="http://schemas.openxmlformats.org/officeDocument/2006/relationships/slide" Target="/ppt/slides/slide3.xml" Id="R0d6bd78845054bcf" /><Relationship Type="http://schemas.openxmlformats.org/officeDocument/2006/relationships/slide" Target="/ppt/slides/slide4.xml" Id="R10ed44e8ab8d4917" /><Relationship Type="http://schemas.openxmlformats.org/officeDocument/2006/relationships/slide" Target="/ppt/slides/slide5.xml" Id="Reba805b086d94a80" /><Relationship Type="http://schemas.openxmlformats.org/officeDocument/2006/relationships/slide" Target="/ppt/slides/slide6.xml" Id="Rc45f17ec343d43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f38ecb0bed42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5cf8dc4b14531" /><Relationship Type="http://schemas.openxmlformats.org/officeDocument/2006/relationships/theme" Target="/ppt/slideMasters/theme/theme1.xml" Id="Re4bc0f508d9c40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95cf8dc4b145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231702f2449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ed1f3567f46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023eb8b444e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e3a553b8a45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f5cca944640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c1924eee940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HANDEL OG KONTOR 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HANDEL OG KONTOR I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468 928 000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6 629 000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43 937 000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446 547 000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643 663 000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www.handelogkontor.no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939 798 617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