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d188c51e9e43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1193d5b4654ebd"/>
  </p:sldMasterIdLst>
  <p:sldIdLst>
    <p:sldId xmlns:r="http://schemas.openxmlformats.org/officeDocument/2006/relationships" id="256" r:id="R2f380a578faa4634"/>
    <p:sldId xmlns:r="http://schemas.openxmlformats.org/officeDocument/2006/relationships" id="257" r:id="R8c2474fbcf2e4d91"/>
    <p:sldId xmlns:r="http://schemas.openxmlformats.org/officeDocument/2006/relationships" id="258" r:id="R6364ae918130424d"/>
    <p:sldId xmlns:r="http://schemas.openxmlformats.org/officeDocument/2006/relationships" id="259" r:id="R55a82027cacc40ca"/>
    <p:sldId xmlns:r="http://schemas.openxmlformats.org/officeDocument/2006/relationships" id="260" r:id="R5928b8ec9ce64125"/>
    <p:sldId xmlns:r="http://schemas.openxmlformats.org/officeDocument/2006/relationships" id="261" r:id="R5dd0d2fd5a00418b"/>
    <p:sldId xmlns:r="http://schemas.openxmlformats.org/officeDocument/2006/relationships" id="262" r:id="R64caf2194cf34f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193d5b4654ebd" /><Relationship Type="http://schemas.openxmlformats.org/officeDocument/2006/relationships/slide" Target="/ppt/slides/slide1.xml" Id="R2f380a578faa4634" /><Relationship Type="http://schemas.openxmlformats.org/officeDocument/2006/relationships/slide" Target="/ppt/slides/slide2.xml" Id="R8c2474fbcf2e4d91" /><Relationship Type="http://schemas.openxmlformats.org/officeDocument/2006/relationships/slide" Target="/ppt/slides/slide3.xml" Id="R6364ae918130424d" /><Relationship Type="http://schemas.openxmlformats.org/officeDocument/2006/relationships/slide" Target="/ppt/slides/slide4.xml" Id="R55a82027cacc40ca" /><Relationship Type="http://schemas.openxmlformats.org/officeDocument/2006/relationships/slide" Target="/ppt/slides/slide5.xml" Id="R5928b8ec9ce64125" /><Relationship Type="http://schemas.openxmlformats.org/officeDocument/2006/relationships/slide" Target="/ppt/slides/slide6.xml" Id="R5dd0d2fd5a00418b" /><Relationship Type="http://schemas.openxmlformats.org/officeDocument/2006/relationships/slide" Target="/ppt/slides/slide7.xml" Id="R64caf2194cf34f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ca152b38514e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e475f6adb4a9f" /><Relationship Type="http://schemas.openxmlformats.org/officeDocument/2006/relationships/theme" Target="/ppt/slideMasters/theme/theme1.xml" Id="R47cf5f6c12ed42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2e475f6adb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dc7cf8e0d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7234f6ed146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5b0688b714e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136b374dd44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7c525e414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a6ef2fff14f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159751172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VEE EIGEDOM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 EIGEDOM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−146 842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−227 563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807 282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ØRBECK VEE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939 903 631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VEE EIGEDOM AS</a:t>
            </a:r>
          </a:p>
        </p:txBody>
      </p:sp>
    </p:spTree>
  </p:cSld>
  <p:clrMapOvr>
    <a:masterClrMapping xmlns:a="http://schemas.openxmlformats.org/drawingml/2006/main"/>
  </p:clrMapOvr>
</p:sld>
</file>