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6bfa8f970f46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40b9d859ce4153"/>
  </p:sldMasterIdLst>
  <p:sldIdLst>
    <p:sldId xmlns:r="http://schemas.openxmlformats.org/officeDocument/2006/relationships" id="256" r:id="R6d858bb9150c4cc6"/>
    <p:sldId xmlns:r="http://schemas.openxmlformats.org/officeDocument/2006/relationships" id="257" r:id="Rc91274023b3a47af"/>
    <p:sldId xmlns:r="http://schemas.openxmlformats.org/officeDocument/2006/relationships" id="258" r:id="R5c4598a14307436c"/>
    <p:sldId xmlns:r="http://schemas.openxmlformats.org/officeDocument/2006/relationships" id="259" r:id="R0e36ec7ce735441c"/>
    <p:sldId xmlns:r="http://schemas.openxmlformats.org/officeDocument/2006/relationships" id="260" r:id="R10fdb812b4fa48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0b9d859ce4153" /><Relationship Type="http://schemas.openxmlformats.org/officeDocument/2006/relationships/slide" Target="/ppt/slides/slide1.xml" Id="R6d858bb9150c4cc6" /><Relationship Type="http://schemas.openxmlformats.org/officeDocument/2006/relationships/slide" Target="/ppt/slides/slide2.xml" Id="Rc91274023b3a47af" /><Relationship Type="http://schemas.openxmlformats.org/officeDocument/2006/relationships/slide" Target="/ppt/slides/slide3.xml" Id="R5c4598a14307436c" /><Relationship Type="http://schemas.openxmlformats.org/officeDocument/2006/relationships/slide" Target="/ppt/slides/slide4.xml" Id="R0e36ec7ce735441c" /><Relationship Type="http://schemas.openxmlformats.org/officeDocument/2006/relationships/slide" Target="/ppt/slides/slide5.xml" Id="R10fdb812b4fa48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0acb775bf4a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01e0495c146c0" /><Relationship Type="http://schemas.openxmlformats.org/officeDocument/2006/relationships/theme" Target="/ppt/slideMasters/theme/theme1.xml" Id="R7d1ffff93f7f48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01e0495c146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687cd7da1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d6d00daf6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1d916a20a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07a6be48843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11443eb4d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FREDRIKSTAD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FREDRIKSTAD KOMMUNE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1606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69306000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postmottak@fredrikstad.kommune.no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www.fredrikstad.kommune.no/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940 039 541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KOMMUNE</a:t>
            </a:r>
          </a:p>
        </p:txBody>
      </p:sp>
    </p:spTree>
  </p:cSld>
  <p:clrMapOvr>
    <a:masterClrMapping xmlns:a="http://schemas.openxmlformats.org/drawingml/2006/main"/>
  </p:clrMapOvr>
</p:sld>
</file>