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699417202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b0dd2bb564340"/>
  </p:sldMasterIdLst>
  <p:sldIdLst>
    <p:sldId xmlns:r="http://schemas.openxmlformats.org/officeDocument/2006/relationships" id="256" r:id="R6876876bfb2b434e"/>
    <p:sldId xmlns:r="http://schemas.openxmlformats.org/officeDocument/2006/relationships" id="257" r:id="Rbdc0c0e078d74db6"/>
    <p:sldId xmlns:r="http://schemas.openxmlformats.org/officeDocument/2006/relationships" id="258" r:id="Rfed2489404134e78"/>
    <p:sldId xmlns:r="http://schemas.openxmlformats.org/officeDocument/2006/relationships" id="259" r:id="R1d2f8e807bf048d4"/>
    <p:sldId xmlns:r="http://schemas.openxmlformats.org/officeDocument/2006/relationships" id="260" r:id="R1b3a63a345b14454"/>
    <p:sldId xmlns:r="http://schemas.openxmlformats.org/officeDocument/2006/relationships" id="261" r:id="R6544045474a342b6"/>
    <p:sldId xmlns:r="http://schemas.openxmlformats.org/officeDocument/2006/relationships" id="262" r:id="Rcfe865f55c0d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b0dd2bb564340" /><Relationship Type="http://schemas.openxmlformats.org/officeDocument/2006/relationships/slide" Target="/ppt/slides/slide1.xml" Id="R6876876bfb2b434e" /><Relationship Type="http://schemas.openxmlformats.org/officeDocument/2006/relationships/slide" Target="/ppt/slides/slide2.xml" Id="Rbdc0c0e078d74db6" /><Relationship Type="http://schemas.openxmlformats.org/officeDocument/2006/relationships/slide" Target="/ppt/slides/slide3.xml" Id="Rfed2489404134e78" /><Relationship Type="http://schemas.openxmlformats.org/officeDocument/2006/relationships/slide" Target="/ppt/slides/slide4.xml" Id="R1d2f8e807bf048d4" /><Relationship Type="http://schemas.openxmlformats.org/officeDocument/2006/relationships/slide" Target="/ppt/slides/slide5.xml" Id="R1b3a63a345b14454" /><Relationship Type="http://schemas.openxmlformats.org/officeDocument/2006/relationships/slide" Target="/ppt/slides/slide6.xml" Id="R6544045474a342b6" /><Relationship Type="http://schemas.openxmlformats.org/officeDocument/2006/relationships/slide" Target="/ppt/slides/slide7.xml" Id="Rcfe865f55c0d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7334d5d49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4d1bbf0bc42b0" /><Relationship Type="http://schemas.openxmlformats.org/officeDocument/2006/relationships/theme" Target="/ppt/slideMasters/theme/theme1.xml" Id="R0d1ff0b7dcfb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4d1bbf0bc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bfcd13105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bdd7cb969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af76f0116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7419647d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8ccd5f9b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731d74e5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1a030eeed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78 149 446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ELDRID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TORD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Winderens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940 071 119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