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1448ed210840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6cb1b2e35543b2"/>
  </p:sldMasterIdLst>
  <p:sldIdLst>
    <p:sldId xmlns:r="http://schemas.openxmlformats.org/officeDocument/2006/relationships" id="256" r:id="Rcbae3cf0e72a4f4d"/>
    <p:sldId xmlns:r="http://schemas.openxmlformats.org/officeDocument/2006/relationships" id="257" r:id="Rb702d03fe3b34636"/>
    <p:sldId xmlns:r="http://schemas.openxmlformats.org/officeDocument/2006/relationships" id="258" r:id="R2c022bfac8ce4c0f"/>
    <p:sldId xmlns:r="http://schemas.openxmlformats.org/officeDocument/2006/relationships" id="259" r:id="Rf532e9fe346f402b"/>
    <p:sldId xmlns:r="http://schemas.openxmlformats.org/officeDocument/2006/relationships" id="260" r:id="Re9ef9b79e7b04b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cb1b2e35543b2" /><Relationship Type="http://schemas.openxmlformats.org/officeDocument/2006/relationships/slide" Target="/ppt/slides/slide1.xml" Id="Rcbae3cf0e72a4f4d" /><Relationship Type="http://schemas.openxmlformats.org/officeDocument/2006/relationships/slide" Target="/ppt/slides/slide2.xml" Id="Rb702d03fe3b34636" /><Relationship Type="http://schemas.openxmlformats.org/officeDocument/2006/relationships/slide" Target="/ppt/slides/slide3.xml" Id="R2c022bfac8ce4c0f" /><Relationship Type="http://schemas.openxmlformats.org/officeDocument/2006/relationships/slide" Target="/ppt/slides/slide4.xml" Id="Rf532e9fe346f402b" /><Relationship Type="http://schemas.openxmlformats.org/officeDocument/2006/relationships/slide" Target="/ppt/slides/slide5.xml" Id="Re9ef9b79e7b04b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bf24a4233244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749bc46734876" /><Relationship Type="http://schemas.openxmlformats.org/officeDocument/2006/relationships/theme" Target="/ppt/slideMasters/theme/theme1.xml" Id="R1b602c720e8f46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d749bc467348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bcdee0c9b40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62cf776574d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514d7658d41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f7f69922846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fda111a784d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RINGERIKE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RINGERIKE KOMMUNE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Rådhuset, Osloveien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11 74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postmottak@ringerike.kommune.no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www.ringerike.kommune.no/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940 100 925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