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3dee62695947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1c3216f9f7434b"/>
  </p:sldMasterIdLst>
  <p:sldIdLst>
    <p:sldId xmlns:r="http://schemas.openxmlformats.org/officeDocument/2006/relationships" id="256" r:id="Rcf23ec0453b043f2"/>
    <p:sldId xmlns:r="http://schemas.openxmlformats.org/officeDocument/2006/relationships" id="257" r:id="Rafa90efbe3484c45"/>
    <p:sldId xmlns:r="http://schemas.openxmlformats.org/officeDocument/2006/relationships" id="258" r:id="R0ffa2e9fad864c85"/>
    <p:sldId xmlns:r="http://schemas.openxmlformats.org/officeDocument/2006/relationships" id="259" r:id="Rdec3c4c79cf64603"/>
    <p:sldId xmlns:r="http://schemas.openxmlformats.org/officeDocument/2006/relationships" id="260" r:id="Re5d7f24293554c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1c3216f9f7434b" /><Relationship Type="http://schemas.openxmlformats.org/officeDocument/2006/relationships/slide" Target="/ppt/slides/slide1.xml" Id="Rcf23ec0453b043f2" /><Relationship Type="http://schemas.openxmlformats.org/officeDocument/2006/relationships/slide" Target="/ppt/slides/slide2.xml" Id="Rafa90efbe3484c45" /><Relationship Type="http://schemas.openxmlformats.org/officeDocument/2006/relationships/slide" Target="/ppt/slides/slide3.xml" Id="R0ffa2e9fad864c85" /><Relationship Type="http://schemas.openxmlformats.org/officeDocument/2006/relationships/slide" Target="/ppt/slides/slide4.xml" Id="Rdec3c4c79cf64603" /><Relationship Type="http://schemas.openxmlformats.org/officeDocument/2006/relationships/slide" Target="/ppt/slides/slide5.xml" Id="Re5d7f24293554c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6d512c96eb4c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4edba85b9471e" /><Relationship Type="http://schemas.openxmlformats.org/officeDocument/2006/relationships/theme" Target="/ppt/slideMasters/theme/theme1.xml" Id="R72331342aa2543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c4edba85b947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feaf73e1944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a23a038324b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579d7428a748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1bad4dd0547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7318fd3184e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TROMSØ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TROMSØ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TROMSØ KOMMUNE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TROMSØ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TROMSØ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TROMSØ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79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postmottak@tromso.kommune.no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www.tromso.kommune.no/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940 101 808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TROMSØ KOMMUNE</a:t>
            </a:r>
          </a:p>
        </p:txBody>
      </p:sp>
    </p:spTree>
  </p:cSld>
  <p:clrMapOvr>
    <a:masterClrMapping xmlns:a="http://schemas.openxmlformats.org/drawingml/2006/main"/>
  </p:clrMapOvr>
</p:sld>
</file>