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f3720e238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0e8eaefdf4bd5"/>
  </p:sldMasterIdLst>
  <p:sldIdLst>
    <p:sldId xmlns:r="http://schemas.openxmlformats.org/officeDocument/2006/relationships" id="256" r:id="R552a50e61a044d3e"/>
    <p:sldId xmlns:r="http://schemas.openxmlformats.org/officeDocument/2006/relationships" id="257" r:id="R0ca9d1eae2e34f3f"/>
    <p:sldId xmlns:r="http://schemas.openxmlformats.org/officeDocument/2006/relationships" id="258" r:id="Rb38a4218eb3243b5"/>
    <p:sldId xmlns:r="http://schemas.openxmlformats.org/officeDocument/2006/relationships" id="259" r:id="R32790b4f0fcf4fd5"/>
    <p:sldId xmlns:r="http://schemas.openxmlformats.org/officeDocument/2006/relationships" id="260" r:id="R477e56d84215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0e8eaefdf4bd5" /><Relationship Type="http://schemas.openxmlformats.org/officeDocument/2006/relationships/slide" Target="/ppt/slides/slide1.xml" Id="R552a50e61a044d3e" /><Relationship Type="http://schemas.openxmlformats.org/officeDocument/2006/relationships/slide" Target="/ppt/slides/slide2.xml" Id="R0ca9d1eae2e34f3f" /><Relationship Type="http://schemas.openxmlformats.org/officeDocument/2006/relationships/slide" Target="/ppt/slides/slide3.xml" Id="Rb38a4218eb3243b5" /><Relationship Type="http://schemas.openxmlformats.org/officeDocument/2006/relationships/slide" Target="/ppt/slides/slide4.xml" Id="R32790b4f0fcf4fd5" /><Relationship Type="http://schemas.openxmlformats.org/officeDocument/2006/relationships/slide" Target="/ppt/slides/slide5.xml" Id="R477e56d84215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441b8757c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369820fb4999" /><Relationship Type="http://schemas.openxmlformats.org/officeDocument/2006/relationships/theme" Target="/ppt/slideMasters/theme/theme1.xml" Id="R0356e2780c02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4369820fb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38b147314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99f87ec3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40b67881d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27b152c6b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0531c1ec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AUBERT INVEST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INVEST PENSJONSKASSE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27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ste@holtas.no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