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5867e6a50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21f10691b426a"/>
  </p:sldMasterIdLst>
  <p:sldIdLst>
    <p:sldId xmlns:r="http://schemas.openxmlformats.org/officeDocument/2006/relationships" id="256" r:id="R8e0b29a4d5b14ef0"/>
    <p:sldId xmlns:r="http://schemas.openxmlformats.org/officeDocument/2006/relationships" id="257" r:id="Rd1efdea1a5e04fb5"/>
    <p:sldId xmlns:r="http://schemas.openxmlformats.org/officeDocument/2006/relationships" id="258" r:id="R4960d38bbed5491b"/>
    <p:sldId xmlns:r="http://schemas.openxmlformats.org/officeDocument/2006/relationships" id="259" r:id="R97051c3b65f54fd3"/>
    <p:sldId xmlns:r="http://schemas.openxmlformats.org/officeDocument/2006/relationships" id="260" r:id="R4177947439f3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21f10691b426a" /><Relationship Type="http://schemas.openxmlformats.org/officeDocument/2006/relationships/slide" Target="/ppt/slides/slide1.xml" Id="R8e0b29a4d5b14ef0" /><Relationship Type="http://schemas.openxmlformats.org/officeDocument/2006/relationships/slide" Target="/ppt/slides/slide2.xml" Id="Rd1efdea1a5e04fb5" /><Relationship Type="http://schemas.openxmlformats.org/officeDocument/2006/relationships/slide" Target="/ppt/slides/slide3.xml" Id="R4960d38bbed5491b" /><Relationship Type="http://schemas.openxmlformats.org/officeDocument/2006/relationships/slide" Target="/ppt/slides/slide4.xml" Id="R97051c3b65f54fd3" /><Relationship Type="http://schemas.openxmlformats.org/officeDocument/2006/relationships/slide" Target="/ppt/slides/slide5.xml" Id="R4177947439f3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15865c24b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dcdd97f74519" /><Relationship Type="http://schemas.openxmlformats.org/officeDocument/2006/relationships/theme" Target="/ppt/slideMasters/theme/theme1.xml" Id="Rd6a933d0d78f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82dcdd97f7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43ad7a39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7e7f3d0b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1e4b5f65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5ab8dad39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648d4c5ec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BALSFJORD KOMMUNE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72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940 208 580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