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3be88789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12270e6644cfd"/>
  </p:sldMasterIdLst>
  <p:sldIdLst>
    <p:sldId xmlns:r="http://schemas.openxmlformats.org/officeDocument/2006/relationships" id="256" r:id="R7fbe846371c54a0f"/>
    <p:sldId xmlns:r="http://schemas.openxmlformats.org/officeDocument/2006/relationships" id="257" r:id="R6b9142e7e5634866"/>
    <p:sldId xmlns:r="http://schemas.openxmlformats.org/officeDocument/2006/relationships" id="258" r:id="R328a65e8f0fd4b1a"/>
    <p:sldId xmlns:r="http://schemas.openxmlformats.org/officeDocument/2006/relationships" id="259" r:id="R27549c53d9044a5a"/>
    <p:sldId xmlns:r="http://schemas.openxmlformats.org/officeDocument/2006/relationships" id="260" r:id="Rce21fcb9f7ff4f44"/>
    <p:sldId xmlns:r="http://schemas.openxmlformats.org/officeDocument/2006/relationships" id="261" r:id="R432ca044eba9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12270e6644cfd" /><Relationship Type="http://schemas.openxmlformats.org/officeDocument/2006/relationships/slide" Target="/ppt/slides/slide1.xml" Id="R7fbe846371c54a0f" /><Relationship Type="http://schemas.openxmlformats.org/officeDocument/2006/relationships/slide" Target="/ppt/slides/slide2.xml" Id="R6b9142e7e5634866" /><Relationship Type="http://schemas.openxmlformats.org/officeDocument/2006/relationships/slide" Target="/ppt/slides/slide3.xml" Id="R328a65e8f0fd4b1a" /><Relationship Type="http://schemas.openxmlformats.org/officeDocument/2006/relationships/slide" Target="/ppt/slides/slide4.xml" Id="R27549c53d9044a5a" /><Relationship Type="http://schemas.openxmlformats.org/officeDocument/2006/relationships/slide" Target="/ppt/slides/slide5.xml" Id="Rce21fcb9f7ff4f44" /><Relationship Type="http://schemas.openxmlformats.org/officeDocument/2006/relationships/slide" Target="/ppt/slides/slide6.xml" Id="R432ca044eba9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a2aef04de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f65cf06c4023" /><Relationship Type="http://schemas.openxmlformats.org/officeDocument/2006/relationships/theme" Target="/ppt/slideMasters/theme/theme1.xml" Id="R1069010fa2dc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4f65cf06c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5bb05d78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2e731fb7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7ef9efc9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db135951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da3ecf4bc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bb11957e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MISJONSSELSKAP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254 791 694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411 176 243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451 054 530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Misjonsmarka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940 325 501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