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19bea565b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653ded0954280"/>
  </p:sldMasterIdLst>
  <p:sldIdLst>
    <p:sldId xmlns:r="http://schemas.openxmlformats.org/officeDocument/2006/relationships" id="256" r:id="R92f0b66ea07541ad"/>
    <p:sldId xmlns:r="http://schemas.openxmlformats.org/officeDocument/2006/relationships" id="257" r:id="R0164610aaac64d33"/>
    <p:sldId xmlns:r="http://schemas.openxmlformats.org/officeDocument/2006/relationships" id="258" r:id="Rb998bb0f45b54d02"/>
    <p:sldId xmlns:r="http://schemas.openxmlformats.org/officeDocument/2006/relationships" id="259" r:id="R0108c22985ec41ec"/>
    <p:sldId xmlns:r="http://schemas.openxmlformats.org/officeDocument/2006/relationships" id="260" r:id="Rbfb06521ac24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653ded0954280" /><Relationship Type="http://schemas.openxmlformats.org/officeDocument/2006/relationships/slide" Target="/ppt/slides/slide1.xml" Id="R92f0b66ea07541ad" /><Relationship Type="http://schemas.openxmlformats.org/officeDocument/2006/relationships/slide" Target="/ppt/slides/slide2.xml" Id="R0164610aaac64d33" /><Relationship Type="http://schemas.openxmlformats.org/officeDocument/2006/relationships/slide" Target="/ppt/slides/slide3.xml" Id="Rb998bb0f45b54d02" /><Relationship Type="http://schemas.openxmlformats.org/officeDocument/2006/relationships/slide" Target="/ppt/slides/slide4.xml" Id="R0108c22985ec41ec" /><Relationship Type="http://schemas.openxmlformats.org/officeDocument/2006/relationships/slide" Target="/ppt/slides/slide5.xml" Id="Rbfb06521ac24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5e23ce70c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934a0ba2b4c76" /><Relationship Type="http://schemas.openxmlformats.org/officeDocument/2006/relationships/theme" Target="/ppt/slideMasters/theme/theme1.xml" Id="R2003ac7088f3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934a0ba2b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2733f462a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4da42f60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69ec68173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b39f9b42a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bdfbc7b2b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KARLSØY KOMMUNE ble etablert [år] og holder til i Hansnes.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9130 Hansnes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postmottak@karlsoy.kommune.no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www.karlsoy.kommune.no/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