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5cec1183f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511a05fc54709"/>
  </p:sldMasterIdLst>
  <p:sldIdLst>
    <p:sldId xmlns:r="http://schemas.openxmlformats.org/officeDocument/2006/relationships" id="256" r:id="Rdc4a299dcd574748"/>
    <p:sldId xmlns:r="http://schemas.openxmlformats.org/officeDocument/2006/relationships" id="257" r:id="Rc097ca2858fd49ee"/>
    <p:sldId xmlns:r="http://schemas.openxmlformats.org/officeDocument/2006/relationships" id="258" r:id="R562c7dc3a48c4cbb"/>
    <p:sldId xmlns:r="http://schemas.openxmlformats.org/officeDocument/2006/relationships" id="259" r:id="R82f63d8757cc4518"/>
    <p:sldId xmlns:r="http://schemas.openxmlformats.org/officeDocument/2006/relationships" id="260" r:id="R7d2b40691bfa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511a05fc54709" /><Relationship Type="http://schemas.openxmlformats.org/officeDocument/2006/relationships/slide" Target="/ppt/slides/slide1.xml" Id="Rdc4a299dcd574748" /><Relationship Type="http://schemas.openxmlformats.org/officeDocument/2006/relationships/slide" Target="/ppt/slides/slide2.xml" Id="Rc097ca2858fd49ee" /><Relationship Type="http://schemas.openxmlformats.org/officeDocument/2006/relationships/slide" Target="/ppt/slides/slide3.xml" Id="R562c7dc3a48c4cbb" /><Relationship Type="http://schemas.openxmlformats.org/officeDocument/2006/relationships/slide" Target="/ppt/slides/slide4.xml" Id="R82f63d8757cc4518" /><Relationship Type="http://schemas.openxmlformats.org/officeDocument/2006/relationships/slide" Target="/ppt/slides/slide5.xml" Id="R7d2b40691bfa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3dba36f8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8125e3364702" /><Relationship Type="http://schemas.openxmlformats.org/officeDocument/2006/relationships/theme" Target="/ppt/slideMasters/theme/theme1.xml" Id="R2f37ab428f25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58125e336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beb69742e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39d955b2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97cccdf6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7f8a5e96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a09ac524a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