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7b3f29da934b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291b76ab4f4b27"/>
  </p:sldMasterIdLst>
  <p:sldIdLst>
    <p:sldId xmlns:r="http://schemas.openxmlformats.org/officeDocument/2006/relationships" id="256" r:id="Re3e57177dc8f488e"/>
    <p:sldId xmlns:r="http://schemas.openxmlformats.org/officeDocument/2006/relationships" id="257" r:id="R15da3df4b3a64fd8"/>
    <p:sldId xmlns:r="http://schemas.openxmlformats.org/officeDocument/2006/relationships" id="258" r:id="Rd2249b72f63f4b05"/>
    <p:sldId xmlns:r="http://schemas.openxmlformats.org/officeDocument/2006/relationships" id="259" r:id="R97743b2c7fa24760"/>
    <p:sldId xmlns:r="http://schemas.openxmlformats.org/officeDocument/2006/relationships" id="260" r:id="R79a932aec0bc4a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291b76ab4f4b27" /><Relationship Type="http://schemas.openxmlformats.org/officeDocument/2006/relationships/slide" Target="/ppt/slides/slide1.xml" Id="Re3e57177dc8f488e" /><Relationship Type="http://schemas.openxmlformats.org/officeDocument/2006/relationships/slide" Target="/ppt/slides/slide2.xml" Id="R15da3df4b3a64fd8" /><Relationship Type="http://schemas.openxmlformats.org/officeDocument/2006/relationships/slide" Target="/ppt/slides/slide3.xml" Id="Rd2249b72f63f4b05" /><Relationship Type="http://schemas.openxmlformats.org/officeDocument/2006/relationships/slide" Target="/ppt/slides/slide4.xml" Id="R97743b2c7fa24760" /><Relationship Type="http://schemas.openxmlformats.org/officeDocument/2006/relationships/slide" Target="/ppt/slides/slide5.xml" Id="R79a932aec0bc4a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a824d2beac48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f56a8faa84dd7" /><Relationship Type="http://schemas.openxmlformats.org/officeDocument/2006/relationships/theme" Target="/ppt/slideMasters/theme/theme1.xml" Id="R74973a60c07844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ef56a8faa84d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0b350641f4b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38e6831154e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9f17201e64f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d1ccbfd9948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8017a3b9a49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GAIVUONA SUOHKAN KÅFJORD KOMMUNE KAIVUONON KOMUUNI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GAIVUONA SUOHKAN KÅFJORD KOMMUNE KAIVUONON KOMUUNI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GAIVUONA SUOHKAN KÅFJORD KOMMUNE KAIVUONON KOMUUNI ble etablert [år] og holder til i Olderdalen.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GAIVUONA SUOHKAN KÅFJORD KOMMUNE KAIVUONON KOMUUNI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GAIVUONA SUOHKAN KÅFJORD KOMMUNE KAIVUONON KOMUUNI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GAIVUONA SUOHKAN KÅFJORD KOMMUNE KAIVUONON KOMUUNI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9146 Olderdalen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71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post@kafjord.kommune.no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www.kafjord.kommune.no/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940 363 586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GAIVUONA SUOHKAN KÅFJORD KOMMUNE KAIVUONON KOMUUNI</a:t>
            </a:r>
          </a:p>
        </p:txBody>
      </p:sp>
    </p:spTree>
  </p:cSld>
  <p:clrMapOvr>
    <a:masterClrMapping xmlns:a="http://schemas.openxmlformats.org/drawingml/2006/main"/>
  </p:clrMapOvr>
</p:sld>
</file>