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0b59dabb749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81284045474bd7"/>
  </p:sldMasterIdLst>
  <p:sldIdLst>
    <p:sldId xmlns:r="http://schemas.openxmlformats.org/officeDocument/2006/relationships" id="256" r:id="R6c130711bf0c453a"/>
    <p:sldId xmlns:r="http://schemas.openxmlformats.org/officeDocument/2006/relationships" id="257" r:id="R758c5ad8ab004baf"/>
    <p:sldId xmlns:r="http://schemas.openxmlformats.org/officeDocument/2006/relationships" id="258" r:id="R82dd44dabe054cdb"/>
    <p:sldId xmlns:r="http://schemas.openxmlformats.org/officeDocument/2006/relationships" id="259" r:id="R6c2d535446e44d0f"/>
    <p:sldId xmlns:r="http://schemas.openxmlformats.org/officeDocument/2006/relationships" id="260" r:id="R4038517027fc4140"/>
    <p:sldId xmlns:r="http://schemas.openxmlformats.org/officeDocument/2006/relationships" id="261" r:id="R351488bf2e744c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1284045474bd7" /><Relationship Type="http://schemas.openxmlformats.org/officeDocument/2006/relationships/slide" Target="/ppt/slides/slide1.xml" Id="R6c130711bf0c453a" /><Relationship Type="http://schemas.openxmlformats.org/officeDocument/2006/relationships/slide" Target="/ppt/slides/slide2.xml" Id="R758c5ad8ab004baf" /><Relationship Type="http://schemas.openxmlformats.org/officeDocument/2006/relationships/slide" Target="/ppt/slides/slide3.xml" Id="R82dd44dabe054cdb" /><Relationship Type="http://schemas.openxmlformats.org/officeDocument/2006/relationships/slide" Target="/ppt/slides/slide4.xml" Id="R6c2d535446e44d0f" /><Relationship Type="http://schemas.openxmlformats.org/officeDocument/2006/relationships/slide" Target="/ppt/slides/slide5.xml" Id="R4038517027fc4140" /><Relationship Type="http://schemas.openxmlformats.org/officeDocument/2006/relationships/slide" Target="/ppt/slides/slide6.xml" Id="R351488bf2e744c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a3cba1d23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eee659bcd4d8e" /><Relationship Type="http://schemas.openxmlformats.org/officeDocument/2006/relationships/theme" Target="/ppt/slideMasters/theme/theme1.xml" Id="R52702e933e6e48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eee659bcd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00b3cf0a5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91464fa8a40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eefc5a90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f66f8457448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3b4ba21fe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b34572bf0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GYLDENDALS LEGAT FOR NORSK LITTERATUR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GYLDENDALS LEGAT FOR NORSK LITTERATUR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GYLDENDALS LEGAT FOR NORSK LITTERATUR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GYLDENDALS LEGAT FOR NORSK LITTERATUR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GYLDENDALS LEGAT FOR NORSK LITTERATUR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GYLDENDALS LEGAT FOR NORSK LITTERATUR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2 857 944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11 488 270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12 558 414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GYLDENDALS LEGAT FOR NORSK LITTERATUR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Sehesteds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940 390 990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GYLDENDALS LEGAT FOR NORSK LITTERATUR STI</a:t>
            </a:r>
          </a:p>
        </p:txBody>
      </p:sp>
    </p:spTree>
  </p:cSld>
  <p:clrMapOvr>
    <a:masterClrMapping xmlns:a="http://schemas.openxmlformats.org/drawingml/2006/main"/>
  </p:clrMapOvr>
</p:sld>
</file>