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302960597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25e394c144d53"/>
  </p:sldMasterIdLst>
  <p:sldIdLst>
    <p:sldId xmlns:r="http://schemas.openxmlformats.org/officeDocument/2006/relationships" id="256" r:id="R5e4d06312f904047"/>
    <p:sldId xmlns:r="http://schemas.openxmlformats.org/officeDocument/2006/relationships" id="257" r:id="R5c0771e654534912"/>
    <p:sldId xmlns:r="http://schemas.openxmlformats.org/officeDocument/2006/relationships" id="258" r:id="R9dbf013a8115407c"/>
    <p:sldId xmlns:r="http://schemas.openxmlformats.org/officeDocument/2006/relationships" id="259" r:id="Rd48a8e01479146f4"/>
    <p:sldId xmlns:r="http://schemas.openxmlformats.org/officeDocument/2006/relationships" id="260" r:id="Re2527a5455b04d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25e394c144d53" /><Relationship Type="http://schemas.openxmlformats.org/officeDocument/2006/relationships/slide" Target="/ppt/slides/slide1.xml" Id="R5e4d06312f904047" /><Relationship Type="http://schemas.openxmlformats.org/officeDocument/2006/relationships/slide" Target="/ppt/slides/slide2.xml" Id="R5c0771e654534912" /><Relationship Type="http://schemas.openxmlformats.org/officeDocument/2006/relationships/slide" Target="/ppt/slides/slide3.xml" Id="R9dbf013a8115407c" /><Relationship Type="http://schemas.openxmlformats.org/officeDocument/2006/relationships/slide" Target="/ppt/slides/slide4.xml" Id="Rd48a8e01479146f4" /><Relationship Type="http://schemas.openxmlformats.org/officeDocument/2006/relationships/slide" Target="/ppt/slides/slide5.xml" Id="Re2527a5455b04d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a12c535ac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3543900d243e5" /><Relationship Type="http://schemas.openxmlformats.org/officeDocument/2006/relationships/theme" Target="/ppt/slideMasters/theme/theme1.xml" Id="Re50d169d9747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3543900d243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3a022e7ff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a69b17d60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0b634ba2e47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31424fdbf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2fcd11d96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LEBESBY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LEBESBY KOMMUNE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152/154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postmottak@lebesby.kommune.no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www.lebesby.kommune.no/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940 400 392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