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2c2943e10e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7a84313ab0485e"/>
  </p:sldMasterIdLst>
  <p:sldIdLst>
    <p:sldId xmlns:r="http://schemas.openxmlformats.org/officeDocument/2006/relationships" id="256" r:id="R9b4beafeb4204342"/>
    <p:sldId xmlns:r="http://schemas.openxmlformats.org/officeDocument/2006/relationships" id="257" r:id="R9607f64b5b954204"/>
    <p:sldId xmlns:r="http://schemas.openxmlformats.org/officeDocument/2006/relationships" id="258" r:id="R313c47b1b6c54976"/>
    <p:sldId xmlns:r="http://schemas.openxmlformats.org/officeDocument/2006/relationships" id="259" r:id="Rda717e89b3564cf7"/>
    <p:sldId xmlns:r="http://schemas.openxmlformats.org/officeDocument/2006/relationships" id="260" r:id="R15456d6c38ad481a"/>
    <p:sldId xmlns:r="http://schemas.openxmlformats.org/officeDocument/2006/relationships" id="261" r:id="Rabda7d7b54dc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a84313ab0485e" /><Relationship Type="http://schemas.openxmlformats.org/officeDocument/2006/relationships/slide" Target="/ppt/slides/slide1.xml" Id="R9b4beafeb4204342" /><Relationship Type="http://schemas.openxmlformats.org/officeDocument/2006/relationships/slide" Target="/ppt/slides/slide2.xml" Id="R9607f64b5b954204" /><Relationship Type="http://schemas.openxmlformats.org/officeDocument/2006/relationships/slide" Target="/ppt/slides/slide3.xml" Id="R313c47b1b6c54976" /><Relationship Type="http://schemas.openxmlformats.org/officeDocument/2006/relationships/slide" Target="/ppt/slides/slide4.xml" Id="Rda717e89b3564cf7" /><Relationship Type="http://schemas.openxmlformats.org/officeDocument/2006/relationships/slide" Target="/ppt/slides/slide5.xml" Id="R15456d6c38ad481a" /><Relationship Type="http://schemas.openxmlformats.org/officeDocument/2006/relationships/slide" Target="/ppt/slides/slide6.xml" Id="Rabda7d7b54dc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bd6f719e047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e2de37ab244b0" /><Relationship Type="http://schemas.openxmlformats.org/officeDocument/2006/relationships/theme" Target="/ppt/slideMasters/theme/theme1.xml" Id="Re43a3cda7bf346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9e2de37ab2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5593c370e43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802b45a82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b5e4a5dda41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65f174437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892de05a64d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2310e85d7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