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6a4224120a49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d72ac3192c4ad6"/>
  </p:sldMasterIdLst>
  <p:sldIdLst>
    <p:sldId xmlns:r="http://schemas.openxmlformats.org/officeDocument/2006/relationships" id="256" r:id="Rcd323f4a29f342a5"/>
    <p:sldId xmlns:r="http://schemas.openxmlformats.org/officeDocument/2006/relationships" id="257" r:id="R0a62359dfc2b49ed"/>
    <p:sldId xmlns:r="http://schemas.openxmlformats.org/officeDocument/2006/relationships" id="258" r:id="R6f5b370ed0dd4cef"/>
    <p:sldId xmlns:r="http://schemas.openxmlformats.org/officeDocument/2006/relationships" id="259" r:id="R8b05578ac6764c09"/>
    <p:sldId xmlns:r="http://schemas.openxmlformats.org/officeDocument/2006/relationships" id="260" r:id="R929f8147984f44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72ac3192c4ad6" /><Relationship Type="http://schemas.openxmlformats.org/officeDocument/2006/relationships/slide" Target="/ppt/slides/slide1.xml" Id="Rcd323f4a29f342a5" /><Relationship Type="http://schemas.openxmlformats.org/officeDocument/2006/relationships/slide" Target="/ppt/slides/slide2.xml" Id="R0a62359dfc2b49ed" /><Relationship Type="http://schemas.openxmlformats.org/officeDocument/2006/relationships/slide" Target="/ppt/slides/slide3.xml" Id="R6f5b370ed0dd4cef" /><Relationship Type="http://schemas.openxmlformats.org/officeDocument/2006/relationships/slide" Target="/ppt/slides/slide4.xml" Id="R8b05578ac6764c09" /><Relationship Type="http://schemas.openxmlformats.org/officeDocument/2006/relationships/slide" Target="/ppt/slides/slide5.xml" Id="R929f8147984f44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9be53d2a6942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04bf534214d1b" /><Relationship Type="http://schemas.openxmlformats.org/officeDocument/2006/relationships/theme" Target="/ppt/slideMasters/theme/theme1.xml" Id="R0c898f2b6d1643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a04bf534214d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671516350c42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5955b062a46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93cdb3e624d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bfe9f97ba4f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51b3bf487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ARENDAL KOMMUNE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 Eydes plass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01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www.arendal.kommune.no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940 493 021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ARENDAL KOMMUNE</a:t>
            </a:r>
          </a:p>
        </p:txBody>
      </p:sp>
    </p:spTree>
  </p:cSld>
  <p:clrMapOvr>
    <a:masterClrMapping xmlns:a="http://schemas.openxmlformats.org/drawingml/2006/main"/>
  </p:clrMapOvr>
</p:sld>
</file>