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05d0593be448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ef6789958a421b"/>
  </p:sldMasterIdLst>
  <p:sldIdLst>
    <p:sldId xmlns:r="http://schemas.openxmlformats.org/officeDocument/2006/relationships" id="256" r:id="Rb743ba78d5d94886"/>
    <p:sldId xmlns:r="http://schemas.openxmlformats.org/officeDocument/2006/relationships" id="257" r:id="R3b57b16bb84448b5"/>
    <p:sldId xmlns:r="http://schemas.openxmlformats.org/officeDocument/2006/relationships" id="258" r:id="R49d5173a81cb477f"/>
    <p:sldId xmlns:r="http://schemas.openxmlformats.org/officeDocument/2006/relationships" id="259" r:id="R5359b14073e24c3e"/>
    <p:sldId xmlns:r="http://schemas.openxmlformats.org/officeDocument/2006/relationships" id="260" r:id="R092a5acf5e7348f6"/>
    <p:sldId xmlns:r="http://schemas.openxmlformats.org/officeDocument/2006/relationships" id="261" r:id="Raebe34d391a5403b"/>
    <p:sldId xmlns:r="http://schemas.openxmlformats.org/officeDocument/2006/relationships" id="262" r:id="R7d95e948d3a549b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ef6789958a421b" /><Relationship Type="http://schemas.openxmlformats.org/officeDocument/2006/relationships/slide" Target="/ppt/slides/slide1.xml" Id="Rb743ba78d5d94886" /><Relationship Type="http://schemas.openxmlformats.org/officeDocument/2006/relationships/slide" Target="/ppt/slides/slide2.xml" Id="R3b57b16bb84448b5" /><Relationship Type="http://schemas.openxmlformats.org/officeDocument/2006/relationships/slide" Target="/ppt/slides/slide3.xml" Id="R49d5173a81cb477f" /><Relationship Type="http://schemas.openxmlformats.org/officeDocument/2006/relationships/slide" Target="/ppt/slides/slide4.xml" Id="R5359b14073e24c3e" /><Relationship Type="http://schemas.openxmlformats.org/officeDocument/2006/relationships/slide" Target="/ppt/slides/slide5.xml" Id="R092a5acf5e7348f6" /><Relationship Type="http://schemas.openxmlformats.org/officeDocument/2006/relationships/slide" Target="/ppt/slides/slide6.xml" Id="Raebe34d391a5403b" /><Relationship Type="http://schemas.openxmlformats.org/officeDocument/2006/relationships/slide" Target="/ppt/slides/slide7.xml" Id="R7d95e948d3a549b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99f1cb7cca40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04d627c6e437f" /><Relationship Type="http://schemas.openxmlformats.org/officeDocument/2006/relationships/theme" Target="/ppt/slideMasters/theme/theme1.xml" Id="Rb980a8270f7a4a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d04d627c6e43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e74bf331340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77a9463c445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d9fb46902a4a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7a107a99c4d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5c6eb903d241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ef856be8742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e82c138c14f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INVEST CORPORATE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INVEST CORPORATE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383 977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−3 991 536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1 940 288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100 900 342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109 290 913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SJØFLOT  –  63,6 %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SEABORN HOLDING AS  –  13,2 %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SEABORN HOLDING AS  –  13,0 %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HEGLE  –  10,2 %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Property House, 6 etasje, 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940 522 005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INVEST CORPORATE AS</a:t>
            </a:r>
          </a:p>
        </p:txBody>
      </p:sp>
    </p:spTree>
  </p:cSld>
  <p:clrMapOvr>
    <a:masterClrMapping xmlns:a="http://schemas.openxmlformats.org/drawingml/2006/main"/>
  </p:clrMapOvr>
</p:sld>
</file>