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a8201cd17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c5b67c0d33458f"/>
  </p:sldMasterIdLst>
  <p:sldIdLst>
    <p:sldId xmlns:r="http://schemas.openxmlformats.org/officeDocument/2006/relationships" id="256" r:id="Rd104b2d90b5a46ad"/>
    <p:sldId xmlns:r="http://schemas.openxmlformats.org/officeDocument/2006/relationships" id="257" r:id="Rf45cdf5131874f53"/>
    <p:sldId xmlns:r="http://schemas.openxmlformats.org/officeDocument/2006/relationships" id="258" r:id="R680c2f0bcd4946ca"/>
    <p:sldId xmlns:r="http://schemas.openxmlformats.org/officeDocument/2006/relationships" id="259" r:id="R5814c5a9f2784067"/>
    <p:sldId xmlns:r="http://schemas.openxmlformats.org/officeDocument/2006/relationships" id="260" r:id="Re46a44121bbf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5b67c0d33458f" /><Relationship Type="http://schemas.openxmlformats.org/officeDocument/2006/relationships/slide" Target="/ppt/slides/slide1.xml" Id="Rd104b2d90b5a46ad" /><Relationship Type="http://schemas.openxmlformats.org/officeDocument/2006/relationships/slide" Target="/ppt/slides/slide2.xml" Id="Rf45cdf5131874f53" /><Relationship Type="http://schemas.openxmlformats.org/officeDocument/2006/relationships/slide" Target="/ppt/slides/slide3.xml" Id="R680c2f0bcd4946ca" /><Relationship Type="http://schemas.openxmlformats.org/officeDocument/2006/relationships/slide" Target="/ppt/slides/slide4.xml" Id="R5814c5a9f2784067" /><Relationship Type="http://schemas.openxmlformats.org/officeDocument/2006/relationships/slide" Target="/ppt/slides/slide5.xml" Id="Re46a44121bbf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8739b88b240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9e28a6f24625" /><Relationship Type="http://schemas.openxmlformats.org/officeDocument/2006/relationships/theme" Target="/ppt/slideMasters/theme/theme1.xml" Id="Rf218af5419f3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e9e28a6f2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a80787ea844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43b5205e7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d21441c62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e0178e990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d7665afa0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jfg@jfg.no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940 590 698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