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ba1bbc59d6a4e4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2628f9f6374f2c"/>
  </p:sldMasterIdLst>
  <p:sldIdLst>
    <p:sldId xmlns:r="http://schemas.openxmlformats.org/officeDocument/2006/relationships" id="256" r:id="R6333e11c66094f79"/>
    <p:sldId xmlns:r="http://schemas.openxmlformats.org/officeDocument/2006/relationships" id="257" r:id="Rc6bfb9ae44a644e2"/>
    <p:sldId xmlns:r="http://schemas.openxmlformats.org/officeDocument/2006/relationships" id="258" r:id="R3dc6d63c213c4e0b"/>
    <p:sldId xmlns:r="http://schemas.openxmlformats.org/officeDocument/2006/relationships" id="259" r:id="R195c8c0b0f144ed7"/>
    <p:sldId xmlns:r="http://schemas.openxmlformats.org/officeDocument/2006/relationships" id="260" r:id="Ra623818ba0964eb3"/>
    <p:sldId xmlns:r="http://schemas.openxmlformats.org/officeDocument/2006/relationships" id="261" r:id="Rbf84d59eb7104d3b"/>
    <p:sldId xmlns:r="http://schemas.openxmlformats.org/officeDocument/2006/relationships" id="262" r:id="R0404128a534c415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2628f9f6374f2c" /><Relationship Type="http://schemas.openxmlformats.org/officeDocument/2006/relationships/slide" Target="/ppt/slides/slide1.xml" Id="R6333e11c66094f79" /><Relationship Type="http://schemas.openxmlformats.org/officeDocument/2006/relationships/slide" Target="/ppt/slides/slide2.xml" Id="Rc6bfb9ae44a644e2" /><Relationship Type="http://schemas.openxmlformats.org/officeDocument/2006/relationships/slide" Target="/ppt/slides/slide3.xml" Id="R3dc6d63c213c4e0b" /><Relationship Type="http://schemas.openxmlformats.org/officeDocument/2006/relationships/slide" Target="/ppt/slides/slide4.xml" Id="R195c8c0b0f144ed7" /><Relationship Type="http://schemas.openxmlformats.org/officeDocument/2006/relationships/slide" Target="/ppt/slides/slide5.xml" Id="Ra623818ba0964eb3" /><Relationship Type="http://schemas.openxmlformats.org/officeDocument/2006/relationships/slide" Target="/ppt/slides/slide6.xml" Id="Rbf84d59eb7104d3b" /><Relationship Type="http://schemas.openxmlformats.org/officeDocument/2006/relationships/slide" Target="/ppt/slides/slide7.xml" Id="R0404128a534c415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f133fb6bce841b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617defe4a142b8" /><Relationship Type="http://schemas.openxmlformats.org/officeDocument/2006/relationships/theme" Target="/ppt/slideMasters/theme/theme1.xml" Id="Rc4fe91b2a147409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6617defe4a142b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932395b12463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934718e9154c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71fcc65d90422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8919a2ecbf49d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0a0c9dd1840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46f3343ba1493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1f84e8829d414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Sirius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Sirius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−424 635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43 271 695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158 474 966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185 420 904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ODDVAR A  –  78,0 %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FOSSE BEATE HOLE  –  15,4 %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HOLE AUD MARIT  –  6,6 %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Domkirkeplassen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4006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940 600 278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Sirius AS</a:t>
            </a:r>
          </a:p>
        </p:txBody>
      </p:sp>
    </p:spTree>
  </p:cSld>
  <p:clrMapOvr>
    <a:masterClrMapping xmlns:a="http://schemas.openxmlformats.org/drawingml/2006/main"/>
  </p:clrMapOvr>
</p:sld>
</file>