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5cf1c3ce6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140486dd748fa"/>
  </p:sldMasterIdLst>
  <p:sldIdLst>
    <p:sldId xmlns:r="http://schemas.openxmlformats.org/officeDocument/2006/relationships" id="256" r:id="R8c958316c23e45d4"/>
    <p:sldId xmlns:r="http://schemas.openxmlformats.org/officeDocument/2006/relationships" id="257" r:id="R4e077e3b2ca14c92"/>
    <p:sldId xmlns:r="http://schemas.openxmlformats.org/officeDocument/2006/relationships" id="258" r:id="Ra0619360b7874eab"/>
    <p:sldId xmlns:r="http://schemas.openxmlformats.org/officeDocument/2006/relationships" id="259" r:id="R36aa4ab04e4c47d0"/>
    <p:sldId xmlns:r="http://schemas.openxmlformats.org/officeDocument/2006/relationships" id="260" r:id="R0b9e37e51250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140486dd748fa" /><Relationship Type="http://schemas.openxmlformats.org/officeDocument/2006/relationships/slide" Target="/ppt/slides/slide1.xml" Id="R8c958316c23e45d4" /><Relationship Type="http://schemas.openxmlformats.org/officeDocument/2006/relationships/slide" Target="/ppt/slides/slide2.xml" Id="R4e077e3b2ca14c92" /><Relationship Type="http://schemas.openxmlformats.org/officeDocument/2006/relationships/slide" Target="/ppt/slides/slide3.xml" Id="Ra0619360b7874eab" /><Relationship Type="http://schemas.openxmlformats.org/officeDocument/2006/relationships/slide" Target="/ppt/slides/slide4.xml" Id="R36aa4ab04e4c47d0" /><Relationship Type="http://schemas.openxmlformats.org/officeDocument/2006/relationships/slide" Target="/ppt/slides/slide5.xml" Id="R0b9e37e51250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780fe3274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daac5e6049db" /><Relationship Type="http://schemas.openxmlformats.org/officeDocument/2006/relationships/theme" Target="/ppt/slideMasters/theme/theme1.xml" Id="R29cd0a944bea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0daac5e60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cc76b3a5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747d1ae0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03d02c87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e5cbf067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3e9d743f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