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9769f00e9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e1a2d39c04485"/>
  </p:sldMasterIdLst>
  <p:sldIdLst>
    <p:sldId xmlns:r="http://schemas.openxmlformats.org/officeDocument/2006/relationships" id="256" r:id="R901eca2e615e4389"/>
    <p:sldId xmlns:r="http://schemas.openxmlformats.org/officeDocument/2006/relationships" id="257" r:id="R6316ffd3ee8442f7"/>
    <p:sldId xmlns:r="http://schemas.openxmlformats.org/officeDocument/2006/relationships" id="258" r:id="Rff236243c3734942"/>
    <p:sldId xmlns:r="http://schemas.openxmlformats.org/officeDocument/2006/relationships" id="259" r:id="R42598d312c8a48bb"/>
    <p:sldId xmlns:r="http://schemas.openxmlformats.org/officeDocument/2006/relationships" id="260" r:id="R69da7f5c2afb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e1a2d39c04485" /><Relationship Type="http://schemas.openxmlformats.org/officeDocument/2006/relationships/slide" Target="/ppt/slides/slide1.xml" Id="R901eca2e615e4389" /><Relationship Type="http://schemas.openxmlformats.org/officeDocument/2006/relationships/slide" Target="/ppt/slides/slide2.xml" Id="R6316ffd3ee8442f7" /><Relationship Type="http://schemas.openxmlformats.org/officeDocument/2006/relationships/slide" Target="/ppt/slides/slide3.xml" Id="Rff236243c3734942" /><Relationship Type="http://schemas.openxmlformats.org/officeDocument/2006/relationships/slide" Target="/ppt/slides/slide4.xml" Id="R42598d312c8a48bb" /><Relationship Type="http://schemas.openxmlformats.org/officeDocument/2006/relationships/slide" Target="/ppt/slides/slide5.xml" Id="R69da7f5c2afb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10920e501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9f46804f4f87" /><Relationship Type="http://schemas.openxmlformats.org/officeDocument/2006/relationships/theme" Target="/ppt/slideMasters/theme/theme1.xml" Id="R29c02d805d0d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39f46804f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4e032932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e78a18e1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fbb25f2e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847c72a37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ba3ef7829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 KOMMUNE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8682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22 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