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bf756eea8446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a0249e841c4fec"/>
  </p:sldMasterIdLst>
  <p:sldIdLst>
    <p:sldId xmlns:r="http://schemas.openxmlformats.org/officeDocument/2006/relationships" id="256" r:id="R71b9687923f54876"/>
    <p:sldId xmlns:r="http://schemas.openxmlformats.org/officeDocument/2006/relationships" id="257" r:id="Ra52421556d654895"/>
    <p:sldId xmlns:r="http://schemas.openxmlformats.org/officeDocument/2006/relationships" id="258" r:id="Ra5c6b0ff76214561"/>
    <p:sldId xmlns:r="http://schemas.openxmlformats.org/officeDocument/2006/relationships" id="259" r:id="Rf0b75a37c0804386"/>
    <p:sldId xmlns:r="http://schemas.openxmlformats.org/officeDocument/2006/relationships" id="260" r:id="Re4648aecec1e47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0249e841c4fec" /><Relationship Type="http://schemas.openxmlformats.org/officeDocument/2006/relationships/slide" Target="/ppt/slides/slide1.xml" Id="R71b9687923f54876" /><Relationship Type="http://schemas.openxmlformats.org/officeDocument/2006/relationships/slide" Target="/ppt/slides/slide2.xml" Id="Ra52421556d654895" /><Relationship Type="http://schemas.openxmlformats.org/officeDocument/2006/relationships/slide" Target="/ppt/slides/slide3.xml" Id="Ra5c6b0ff76214561" /><Relationship Type="http://schemas.openxmlformats.org/officeDocument/2006/relationships/slide" Target="/ppt/slides/slide4.xml" Id="Rf0b75a37c0804386" /><Relationship Type="http://schemas.openxmlformats.org/officeDocument/2006/relationships/slide" Target="/ppt/slides/slide5.xml" Id="Re4648aecec1e47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46839b84c4a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a6b48c6bc4737" /><Relationship Type="http://schemas.openxmlformats.org/officeDocument/2006/relationships/theme" Target="/ppt/slideMasters/theme/theme1.xml" Id="R2b36fe3a41ce45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9a6b48c6bc47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ad07a0aa34d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74b2f33fe48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e9b2a795b42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e5981d42d42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8dac95c7348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VEVELSTAD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VEVELSTAD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VEVELSTAD KOMMUNE ble etablert [år] og holder til i Vevelstad.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VEVELSTAD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VEVELSTAD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VEVELSTAD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Forvikveien 118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8976 Vevelstad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03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post@vevelstad.kommune.no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www.vevelstad.kommune.no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940 651 034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VEVELSTAD KOMMUNE</a:t>
            </a:r>
          </a:p>
        </p:txBody>
      </p:sp>
    </p:spTree>
  </p:cSld>
  <p:clrMapOvr>
    <a:masterClrMapping xmlns:a="http://schemas.openxmlformats.org/drawingml/2006/main"/>
  </p:clrMapOvr>
</p:sld>
</file>