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4ddedd967044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db92ff0eeb4164"/>
  </p:sldMasterIdLst>
  <p:sldIdLst>
    <p:sldId xmlns:r="http://schemas.openxmlformats.org/officeDocument/2006/relationships" id="256" r:id="Rfe58ab0cf2b34d14"/>
    <p:sldId xmlns:r="http://schemas.openxmlformats.org/officeDocument/2006/relationships" id="257" r:id="R5a2cc53aa41f4d39"/>
    <p:sldId xmlns:r="http://schemas.openxmlformats.org/officeDocument/2006/relationships" id="258" r:id="R4488b8fec41b4bcc"/>
    <p:sldId xmlns:r="http://schemas.openxmlformats.org/officeDocument/2006/relationships" id="259" r:id="R626e01b360a04bf8"/>
    <p:sldId xmlns:r="http://schemas.openxmlformats.org/officeDocument/2006/relationships" id="260" r:id="R3429c6c6c30c4bf2"/>
    <p:sldId xmlns:r="http://schemas.openxmlformats.org/officeDocument/2006/relationships" id="261" r:id="R295449e9e3c8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db92ff0eeb4164" /><Relationship Type="http://schemas.openxmlformats.org/officeDocument/2006/relationships/slide" Target="/ppt/slides/slide1.xml" Id="Rfe58ab0cf2b34d14" /><Relationship Type="http://schemas.openxmlformats.org/officeDocument/2006/relationships/slide" Target="/ppt/slides/slide2.xml" Id="R5a2cc53aa41f4d39" /><Relationship Type="http://schemas.openxmlformats.org/officeDocument/2006/relationships/slide" Target="/ppt/slides/slide3.xml" Id="R4488b8fec41b4bcc" /><Relationship Type="http://schemas.openxmlformats.org/officeDocument/2006/relationships/slide" Target="/ppt/slides/slide4.xml" Id="R626e01b360a04bf8" /><Relationship Type="http://schemas.openxmlformats.org/officeDocument/2006/relationships/slide" Target="/ppt/slides/slide5.xml" Id="R3429c6c6c30c4bf2" /><Relationship Type="http://schemas.openxmlformats.org/officeDocument/2006/relationships/slide" Target="/ppt/slides/slide6.xml" Id="R295449e9e3c8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07ca1c762748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aa5e5b47b4f5a" /><Relationship Type="http://schemas.openxmlformats.org/officeDocument/2006/relationships/theme" Target="/ppt/slideMasters/theme/theme1.xml" Id="Rc991a1af095543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1aa5e5b47b4f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ed749527b4d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1fa36d9bc44f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b5843789b41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09ce94c5424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f7e2b32f94e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5269c46574e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 NORSKE TURISTFORENING OSLO OG OMEGN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 NORSKE TURISTFORENING OSLO OG OMEGN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203 568 000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8 602 000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102 630 000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204 561 000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82 28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www.dntoslo.no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940 698 332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 NORSKE TURISTFORENING OSLO OG OMEGN</a:t>
            </a:r>
          </a:p>
        </p:txBody>
      </p:sp>
    </p:spTree>
  </p:cSld>
  <p:clrMapOvr>
    <a:masterClrMapping xmlns:a="http://schemas.openxmlformats.org/drawingml/2006/main"/>
  </p:clrMapOvr>
</p:sld>
</file>