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ecc0406841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5e72de131e4c11"/>
  </p:sldMasterIdLst>
  <p:sldIdLst>
    <p:sldId xmlns:r="http://schemas.openxmlformats.org/officeDocument/2006/relationships" id="256" r:id="R0ae9512a16144eb8"/>
    <p:sldId xmlns:r="http://schemas.openxmlformats.org/officeDocument/2006/relationships" id="257" r:id="Rd034e0ea0fb042c0"/>
    <p:sldId xmlns:r="http://schemas.openxmlformats.org/officeDocument/2006/relationships" id="258" r:id="Re18f5f2034e14332"/>
    <p:sldId xmlns:r="http://schemas.openxmlformats.org/officeDocument/2006/relationships" id="259" r:id="Rc75263e42a7c4010"/>
    <p:sldId xmlns:r="http://schemas.openxmlformats.org/officeDocument/2006/relationships" id="260" r:id="R6df365fa31ee4a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e72de131e4c11" /><Relationship Type="http://schemas.openxmlformats.org/officeDocument/2006/relationships/slide" Target="/ppt/slides/slide1.xml" Id="R0ae9512a16144eb8" /><Relationship Type="http://schemas.openxmlformats.org/officeDocument/2006/relationships/slide" Target="/ppt/slides/slide2.xml" Id="Rd034e0ea0fb042c0" /><Relationship Type="http://schemas.openxmlformats.org/officeDocument/2006/relationships/slide" Target="/ppt/slides/slide3.xml" Id="Re18f5f2034e14332" /><Relationship Type="http://schemas.openxmlformats.org/officeDocument/2006/relationships/slide" Target="/ppt/slides/slide4.xml" Id="Rc75263e42a7c4010" /><Relationship Type="http://schemas.openxmlformats.org/officeDocument/2006/relationships/slide" Target="/ppt/slides/slide5.xml" Id="R6df365fa31ee4a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6a0d54c90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93936c9324bbc" /><Relationship Type="http://schemas.openxmlformats.org/officeDocument/2006/relationships/theme" Target="/ppt/slideMasters/theme/theme1.xml" Id="R35ca4d965e6043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93936c9324b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164b93efe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9571df29643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740863536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75169e20a40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7f9131a53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SØRREISA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SØRREISA KOMMUNE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Sykehjemsveien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940 755 603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