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7bad12bd4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834e7ca9443bd"/>
  </p:sldMasterIdLst>
  <p:sldIdLst>
    <p:sldId xmlns:r="http://schemas.openxmlformats.org/officeDocument/2006/relationships" id="256" r:id="R9d4a63922358404b"/>
    <p:sldId xmlns:r="http://schemas.openxmlformats.org/officeDocument/2006/relationships" id="257" r:id="Rdc4ccd6e85e3430e"/>
    <p:sldId xmlns:r="http://schemas.openxmlformats.org/officeDocument/2006/relationships" id="258" r:id="R1d86bc2ace5c4873"/>
    <p:sldId xmlns:r="http://schemas.openxmlformats.org/officeDocument/2006/relationships" id="259" r:id="Rda21bd975a9245f8"/>
    <p:sldId xmlns:r="http://schemas.openxmlformats.org/officeDocument/2006/relationships" id="260" r:id="Rf8d90bcadf434b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834e7ca9443bd" /><Relationship Type="http://schemas.openxmlformats.org/officeDocument/2006/relationships/slide" Target="/ppt/slides/slide1.xml" Id="R9d4a63922358404b" /><Relationship Type="http://schemas.openxmlformats.org/officeDocument/2006/relationships/slide" Target="/ppt/slides/slide2.xml" Id="Rdc4ccd6e85e3430e" /><Relationship Type="http://schemas.openxmlformats.org/officeDocument/2006/relationships/slide" Target="/ppt/slides/slide3.xml" Id="R1d86bc2ace5c4873" /><Relationship Type="http://schemas.openxmlformats.org/officeDocument/2006/relationships/slide" Target="/ppt/slides/slide4.xml" Id="Rda21bd975a9245f8" /><Relationship Type="http://schemas.openxmlformats.org/officeDocument/2006/relationships/slide" Target="/ppt/slides/slide5.xml" Id="Rf8d90bcadf434b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828aee33a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ce35f96814477" /><Relationship Type="http://schemas.openxmlformats.org/officeDocument/2006/relationships/theme" Target="/ppt/slideMasters/theme/theme1.xml" Id="Rc83e3cf4e1fb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ce35f9681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70a3c474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658af85fc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16e85dfc2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d2dfea2d44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a7d046216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