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0a772ec98f45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c0fcf4df7042cd"/>
  </p:sldMasterIdLst>
  <p:sldIdLst>
    <p:sldId xmlns:r="http://schemas.openxmlformats.org/officeDocument/2006/relationships" id="256" r:id="R7c37f70af2194d17"/>
    <p:sldId xmlns:r="http://schemas.openxmlformats.org/officeDocument/2006/relationships" id="257" r:id="Rfb241a7b41fc4a49"/>
    <p:sldId xmlns:r="http://schemas.openxmlformats.org/officeDocument/2006/relationships" id="258" r:id="R0b20c7bd136f4d5a"/>
    <p:sldId xmlns:r="http://schemas.openxmlformats.org/officeDocument/2006/relationships" id="259" r:id="R49e046554ad549e1"/>
    <p:sldId xmlns:r="http://schemas.openxmlformats.org/officeDocument/2006/relationships" id="260" r:id="R600285fd59a34b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0fcf4df7042cd" /><Relationship Type="http://schemas.openxmlformats.org/officeDocument/2006/relationships/slide" Target="/ppt/slides/slide1.xml" Id="R7c37f70af2194d17" /><Relationship Type="http://schemas.openxmlformats.org/officeDocument/2006/relationships/slide" Target="/ppt/slides/slide2.xml" Id="Rfb241a7b41fc4a49" /><Relationship Type="http://schemas.openxmlformats.org/officeDocument/2006/relationships/slide" Target="/ppt/slides/slide3.xml" Id="R0b20c7bd136f4d5a" /><Relationship Type="http://schemas.openxmlformats.org/officeDocument/2006/relationships/slide" Target="/ppt/slides/slide4.xml" Id="R49e046554ad549e1" /><Relationship Type="http://schemas.openxmlformats.org/officeDocument/2006/relationships/slide" Target="/ppt/slides/slide5.xml" Id="R600285fd59a34b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73e0b6c5740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7cdab65af438b" /><Relationship Type="http://schemas.openxmlformats.org/officeDocument/2006/relationships/theme" Target="/ppt/slideMasters/theme/theme1.xml" Id="R7d4db9b25e5f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7cdab65af43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0e591241e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9bfc21cb8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00ee56ca0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62b9998e2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6763a70114a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RÅDE KOMMUNE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Skråtorpveien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29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www.rade.kommune.no/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940 802 652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