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84e099e19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f09d74b10493c"/>
  </p:sldMasterIdLst>
  <p:sldIdLst>
    <p:sldId xmlns:r="http://schemas.openxmlformats.org/officeDocument/2006/relationships" id="256" r:id="R2154ba29dc724d7c"/>
    <p:sldId xmlns:r="http://schemas.openxmlformats.org/officeDocument/2006/relationships" id="257" r:id="R7fc7e98c5b914c00"/>
    <p:sldId xmlns:r="http://schemas.openxmlformats.org/officeDocument/2006/relationships" id="258" r:id="R9a4320b4f50b46c1"/>
    <p:sldId xmlns:r="http://schemas.openxmlformats.org/officeDocument/2006/relationships" id="259" r:id="Rb40d14a5fbd14f41"/>
    <p:sldId xmlns:r="http://schemas.openxmlformats.org/officeDocument/2006/relationships" id="260" r:id="Rf44e05e8008f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f09d74b10493c" /><Relationship Type="http://schemas.openxmlformats.org/officeDocument/2006/relationships/slide" Target="/ppt/slides/slide1.xml" Id="R2154ba29dc724d7c" /><Relationship Type="http://schemas.openxmlformats.org/officeDocument/2006/relationships/slide" Target="/ppt/slides/slide2.xml" Id="R7fc7e98c5b914c00" /><Relationship Type="http://schemas.openxmlformats.org/officeDocument/2006/relationships/slide" Target="/ppt/slides/slide3.xml" Id="R9a4320b4f50b46c1" /><Relationship Type="http://schemas.openxmlformats.org/officeDocument/2006/relationships/slide" Target="/ppt/slides/slide4.xml" Id="Rb40d14a5fbd14f41" /><Relationship Type="http://schemas.openxmlformats.org/officeDocument/2006/relationships/slide" Target="/ppt/slides/slide5.xml" Id="Rf44e05e8008f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5fe22dd71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349b79bd407b" /><Relationship Type="http://schemas.openxmlformats.org/officeDocument/2006/relationships/theme" Target="/ppt/slideMasters/theme/theme1.xml" Id="R5c84d36d582c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6349b79bd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f3373e4b3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6673b79c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b87481a19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96d30316a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d6e02aba0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 KOMMUNE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Aremarkveien 2276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940 875 560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