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6e71cb2b2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60b8f51f84d61"/>
  </p:sldMasterIdLst>
  <p:sldIdLst>
    <p:sldId xmlns:r="http://schemas.openxmlformats.org/officeDocument/2006/relationships" id="256" r:id="Rbecaba9cd6484edf"/>
    <p:sldId xmlns:r="http://schemas.openxmlformats.org/officeDocument/2006/relationships" id="257" r:id="R838c1835fba34473"/>
    <p:sldId xmlns:r="http://schemas.openxmlformats.org/officeDocument/2006/relationships" id="258" r:id="Rc0aab9bcaaf84a0a"/>
    <p:sldId xmlns:r="http://schemas.openxmlformats.org/officeDocument/2006/relationships" id="259" r:id="R492a6efa860d454d"/>
    <p:sldId xmlns:r="http://schemas.openxmlformats.org/officeDocument/2006/relationships" id="260" r:id="Rd7a10ae5f6b8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60b8f51f84d61" /><Relationship Type="http://schemas.openxmlformats.org/officeDocument/2006/relationships/slide" Target="/ppt/slides/slide1.xml" Id="Rbecaba9cd6484edf" /><Relationship Type="http://schemas.openxmlformats.org/officeDocument/2006/relationships/slide" Target="/ppt/slides/slide2.xml" Id="R838c1835fba34473" /><Relationship Type="http://schemas.openxmlformats.org/officeDocument/2006/relationships/slide" Target="/ppt/slides/slide3.xml" Id="Rc0aab9bcaaf84a0a" /><Relationship Type="http://schemas.openxmlformats.org/officeDocument/2006/relationships/slide" Target="/ppt/slides/slide4.xml" Id="R492a6efa860d454d" /><Relationship Type="http://schemas.openxmlformats.org/officeDocument/2006/relationships/slide" Target="/ppt/slides/slide5.xml" Id="Rd7a10ae5f6b8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562762c4e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e5c47b45441a" /><Relationship Type="http://schemas.openxmlformats.org/officeDocument/2006/relationships/theme" Target="/ppt/slideMasters/theme/theme1.xml" Id="R1145ce19b618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a2e5c47b45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a0dd3048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be984a4ca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6a713a5e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bf5edb20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db07acf0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