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fdf6ae443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16ffdaacc4e08"/>
  </p:sldMasterIdLst>
  <p:sldIdLst>
    <p:sldId xmlns:r="http://schemas.openxmlformats.org/officeDocument/2006/relationships" id="256" r:id="R5f9dcb37f8d84560"/>
    <p:sldId xmlns:r="http://schemas.openxmlformats.org/officeDocument/2006/relationships" id="257" r:id="R6a2ccbfece3e495c"/>
    <p:sldId xmlns:r="http://schemas.openxmlformats.org/officeDocument/2006/relationships" id="258" r:id="Rbb05f98ae7ec46da"/>
    <p:sldId xmlns:r="http://schemas.openxmlformats.org/officeDocument/2006/relationships" id="259" r:id="R972313aa304e4084"/>
    <p:sldId xmlns:r="http://schemas.openxmlformats.org/officeDocument/2006/relationships" id="260" r:id="R8981324c3577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16ffdaacc4e08" /><Relationship Type="http://schemas.openxmlformats.org/officeDocument/2006/relationships/slide" Target="/ppt/slides/slide1.xml" Id="R5f9dcb37f8d84560" /><Relationship Type="http://schemas.openxmlformats.org/officeDocument/2006/relationships/slide" Target="/ppt/slides/slide2.xml" Id="R6a2ccbfece3e495c" /><Relationship Type="http://schemas.openxmlformats.org/officeDocument/2006/relationships/slide" Target="/ppt/slides/slide3.xml" Id="Rbb05f98ae7ec46da" /><Relationship Type="http://schemas.openxmlformats.org/officeDocument/2006/relationships/slide" Target="/ppt/slides/slide4.xml" Id="R972313aa304e4084" /><Relationship Type="http://schemas.openxmlformats.org/officeDocument/2006/relationships/slide" Target="/ppt/slides/slide5.xml" Id="R8981324c3577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a2a19e0c0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50e6a0ad8477b" /><Relationship Type="http://schemas.openxmlformats.org/officeDocument/2006/relationships/theme" Target="/ppt/slideMasters/theme/theme1.xml" Id="R72337f304580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50e6a0ad8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d0dcec09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6851ba14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2c2c3a9d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e2ffb1125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8f8b05eb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KOMMUNE ble etablert [år] og holder til i Vega.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8983 Vega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postkasse@vega.kommune.no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941 017 975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