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ad424c88a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8d998c213405b"/>
  </p:sldMasterIdLst>
  <p:sldIdLst>
    <p:sldId xmlns:r="http://schemas.openxmlformats.org/officeDocument/2006/relationships" id="256" r:id="R5c129d51e2134dc0"/>
    <p:sldId xmlns:r="http://schemas.openxmlformats.org/officeDocument/2006/relationships" id="257" r:id="R3ec1b6f611db4675"/>
    <p:sldId xmlns:r="http://schemas.openxmlformats.org/officeDocument/2006/relationships" id="258" r:id="Re31980fefa0443b4"/>
    <p:sldId xmlns:r="http://schemas.openxmlformats.org/officeDocument/2006/relationships" id="259" r:id="R35347cfe9fb04e32"/>
    <p:sldId xmlns:r="http://schemas.openxmlformats.org/officeDocument/2006/relationships" id="260" r:id="R3323fca6df60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8d998c213405b" /><Relationship Type="http://schemas.openxmlformats.org/officeDocument/2006/relationships/slide" Target="/ppt/slides/slide1.xml" Id="R5c129d51e2134dc0" /><Relationship Type="http://schemas.openxmlformats.org/officeDocument/2006/relationships/slide" Target="/ppt/slides/slide2.xml" Id="R3ec1b6f611db4675" /><Relationship Type="http://schemas.openxmlformats.org/officeDocument/2006/relationships/slide" Target="/ppt/slides/slide3.xml" Id="Re31980fefa0443b4" /><Relationship Type="http://schemas.openxmlformats.org/officeDocument/2006/relationships/slide" Target="/ppt/slides/slide4.xml" Id="R35347cfe9fb04e32" /><Relationship Type="http://schemas.openxmlformats.org/officeDocument/2006/relationships/slide" Target="/ppt/slides/slide5.xml" Id="R3323fca6df60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cfd2662d1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fb6d0d7eb4fdf" /><Relationship Type="http://schemas.openxmlformats.org/officeDocument/2006/relationships/theme" Target="/ppt/slideMasters/theme/theme1.xml" Id="Rc3464e38e9e2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fb6d0d7eb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ce9fcfea1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b31b0233b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3380913c9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3a4dd77ec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6f0e295d7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MÅSØY KOMMUNE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941 087 957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