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0c5acd076146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44dca5191d465e"/>
  </p:sldMasterIdLst>
  <p:sldIdLst>
    <p:sldId xmlns:r="http://schemas.openxmlformats.org/officeDocument/2006/relationships" id="256" r:id="Rb2d2c827bb094562"/>
    <p:sldId xmlns:r="http://schemas.openxmlformats.org/officeDocument/2006/relationships" id="257" r:id="R5d48ae4afe614c28"/>
    <p:sldId xmlns:r="http://schemas.openxmlformats.org/officeDocument/2006/relationships" id="258" r:id="Rd03b8b0e7af54ac8"/>
    <p:sldId xmlns:r="http://schemas.openxmlformats.org/officeDocument/2006/relationships" id="259" r:id="Ra570e683d42847cc"/>
    <p:sldId xmlns:r="http://schemas.openxmlformats.org/officeDocument/2006/relationships" id="260" r:id="R0719bebaa6344ddb"/>
    <p:sldId xmlns:r="http://schemas.openxmlformats.org/officeDocument/2006/relationships" id="261" r:id="R47eef33192a44515"/>
    <p:sldId xmlns:r="http://schemas.openxmlformats.org/officeDocument/2006/relationships" id="262" r:id="Rfdf2f3f13d3e43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44dca5191d465e" /><Relationship Type="http://schemas.openxmlformats.org/officeDocument/2006/relationships/slide" Target="/ppt/slides/slide1.xml" Id="Rb2d2c827bb094562" /><Relationship Type="http://schemas.openxmlformats.org/officeDocument/2006/relationships/slide" Target="/ppt/slides/slide2.xml" Id="R5d48ae4afe614c28" /><Relationship Type="http://schemas.openxmlformats.org/officeDocument/2006/relationships/slide" Target="/ppt/slides/slide3.xml" Id="Rd03b8b0e7af54ac8" /><Relationship Type="http://schemas.openxmlformats.org/officeDocument/2006/relationships/slide" Target="/ppt/slides/slide4.xml" Id="Ra570e683d42847cc" /><Relationship Type="http://schemas.openxmlformats.org/officeDocument/2006/relationships/slide" Target="/ppt/slides/slide5.xml" Id="R0719bebaa6344ddb" /><Relationship Type="http://schemas.openxmlformats.org/officeDocument/2006/relationships/slide" Target="/ppt/slides/slide6.xml" Id="R47eef33192a44515" /><Relationship Type="http://schemas.openxmlformats.org/officeDocument/2006/relationships/slide" Target="/ppt/slides/slide7.xml" Id="Rfdf2f3f13d3e43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c9649354d344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9946f849e4b49" /><Relationship Type="http://schemas.openxmlformats.org/officeDocument/2006/relationships/theme" Target="/ppt/slideMasters/theme/theme1.xml" Id="Rfe3375c2cfe54a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39946f849e4b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5d38869234e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6a4d207174a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472bada7644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4f0d9642f4f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238bedc6d4b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4cbe9ed6f49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848e775f94f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TRANSIT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TRANSIT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3 040 040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−5 472 174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−4 105 262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269 337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TOTLAND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Universitetsgata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19 14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941 139 876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TRANSIT AS</a:t>
            </a:r>
          </a:p>
        </p:txBody>
      </p:sp>
    </p:spTree>
  </p:cSld>
  <p:clrMapOvr>
    <a:masterClrMapping xmlns:a="http://schemas.openxmlformats.org/drawingml/2006/main"/>
  </p:clrMapOvr>
</p:sld>
</file>