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48cb316e6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6a3d1cde94bf7"/>
  </p:sldMasterIdLst>
  <p:sldIdLst>
    <p:sldId xmlns:r="http://schemas.openxmlformats.org/officeDocument/2006/relationships" id="256" r:id="Ra3ab38440d444c05"/>
    <p:sldId xmlns:r="http://schemas.openxmlformats.org/officeDocument/2006/relationships" id="257" r:id="R31651103fb514537"/>
    <p:sldId xmlns:r="http://schemas.openxmlformats.org/officeDocument/2006/relationships" id="258" r:id="R3921e6e6b43d4870"/>
    <p:sldId xmlns:r="http://schemas.openxmlformats.org/officeDocument/2006/relationships" id="259" r:id="R6ecd33bf1a3a4176"/>
    <p:sldId xmlns:r="http://schemas.openxmlformats.org/officeDocument/2006/relationships" id="260" r:id="Raef79af08a2f44bf"/>
    <p:sldId xmlns:r="http://schemas.openxmlformats.org/officeDocument/2006/relationships" id="261" r:id="R30605ed521f3478f"/>
    <p:sldId xmlns:r="http://schemas.openxmlformats.org/officeDocument/2006/relationships" id="262" r:id="R0af707957d7b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6a3d1cde94bf7" /><Relationship Type="http://schemas.openxmlformats.org/officeDocument/2006/relationships/slide" Target="/ppt/slides/slide1.xml" Id="Ra3ab38440d444c05" /><Relationship Type="http://schemas.openxmlformats.org/officeDocument/2006/relationships/slide" Target="/ppt/slides/slide2.xml" Id="R31651103fb514537" /><Relationship Type="http://schemas.openxmlformats.org/officeDocument/2006/relationships/slide" Target="/ppt/slides/slide3.xml" Id="R3921e6e6b43d4870" /><Relationship Type="http://schemas.openxmlformats.org/officeDocument/2006/relationships/slide" Target="/ppt/slides/slide4.xml" Id="R6ecd33bf1a3a4176" /><Relationship Type="http://schemas.openxmlformats.org/officeDocument/2006/relationships/slide" Target="/ppt/slides/slide5.xml" Id="Raef79af08a2f44bf" /><Relationship Type="http://schemas.openxmlformats.org/officeDocument/2006/relationships/slide" Target="/ppt/slides/slide6.xml" Id="R30605ed521f3478f" /><Relationship Type="http://schemas.openxmlformats.org/officeDocument/2006/relationships/slide" Target="/ppt/slides/slide7.xml" Id="R0af707957d7b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f29bace72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b51b1f124fa2" /><Relationship Type="http://schemas.openxmlformats.org/officeDocument/2006/relationships/theme" Target="/ppt/slideMasters/theme/theme1.xml" Id="R14d7ec57994d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1b51b1f12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d22c5403d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28ea1deb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308f9a2b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ea1e702f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f9d00c8b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8e8fc5fd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07726093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SYSTEM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VERA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