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4b6fe05e846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11998a53b2468a"/>
  </p:sldMasterIdLst>
  <p:sldIdLst>
    <p:sldId xmlns:r="http://schemas.openxmlformats.org/officeDocument/2006/relationships" id="256" r:id="Ra31d43740f78436f"/>
    <p:sldId xmlns:r="http://schemas.openxmlformats.org/officeDocument/2006/relationships" id="257" r:id="R185c1f9c76ef49fb"/>
    <p:sldId xmlns:r="http://schemas.openxmlformats.org/officeDocument/2006/relationships" id="258" r:id="R84b92d5c1cd24669"/>
    <p:sldId xmlns:r="http://schemas.openxmlformats.org/officeDocument/2006/relationships" id="259" r:id="Rfcaa398734de492e"/>
    <p:sldId xmlns:r="http://schemas.openxmlformats.org/officeDocument/2006/relationships" id="260" r:id="R96d0e932bd254576"/>
    <p:sldId xmlns:r="http://schemas.openxmlformats.org/officeDocument/2006/relationships" id="261" r:id="Raf8f263758494c96"/>
    <p:sldId xmlns:r="http://schemas.openxmlformats.org/officeDocument/2006/relationships" id="262" r:id="Ra5784096e58a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1998a53b2468a" /><Relationship Type="http://schemas.openxmlformats.org/officeDocument/2006/relationships/slide" Target="/ppt/slides/slide1.xml" Id="Ra31d43740f78436f" /><Relationship Type="http://schemas.openxmlformats.org/officeDocument/2006/relationships/slide" Target="/ppt/slides/slide2.xml" Id="R185c1f9c76ef49fb" /><Relationship Type="http://schemas.openxmlformats.org/officeDocument/2006/relationships/slide" Target="/ppt/slides/slide3.xml" Id="R84b92d5c1cd24669" /><Relationship Type="http://schemas.openxmlformats.org/officeDocument/2006/relationships/slide" Target="/ppt/slides/slide4.xml" Id="Rfcaa398734de492e" /><Relationship Type="http://schemas.openxmlformats.org/officeDocument/2006/relationships/slide" Target="/ppt/slides/slide5.xml" Id="R96d0e932bd254576" /><Relationship Type="http://schemas.openxmlformats.org/officeDocument/2006/relationships/slide" Target="/ppt/slides/slide6.xml" Id="Raf8f263758494c96" /><Relationship Type="http://schemas.openxmlformats.org/officeDocument/2006/relationships/slide" Target="/ppt/slides/slide7.xml" Id="Ra5784096e58a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e24053faf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0878ae8174935" /><Relationship Type="http://schemas.openxmlformats.org/officeDocument/2006/relationships/theme" Target="/ppt/slideMasters/theme/theme1.xml" Id="Rf409e69627c443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10878ae817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608fa3d99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0521a0302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b5060a05b4d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674f9e4224c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bf28bc6224e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adda61a364e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8e191f44d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BYGG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17 744 175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5 832 401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EIGEDOM AS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NEDREHEGG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TORE GRØNDAL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FRETLAND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BRUGRAND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FRETLAND BYGG AS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Monsemarki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79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terje@fretland-bygg.no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941 511 732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