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81d80b9e849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b51b54f0a4b37"/>
  </p:sldMasterIdLst>
  <p:sldIdLst>
    <p:sldId xmlns:r="http://schemas.openxmlformats.org/officeDocument/2006/relationships" id="256" r:id="Rea0374c6dae84104"/>
    <p:sldId xmlns:r="http://schemas.openxmlformats.org/officeDocument/2006/relationships" id="257" r:id="R11c5e262e9754dd1"/>
    <p:sldId xmlns:r="http://schemas.openxmlformats.org/officeDocument/2006/relationships" id="258" r:id="R7992a8174ec54142"/>
    <p:sldId xmlns:r="http://schemas.openxmlformats.org/officeDocument/2006/relationships" id="259" r:id="R80bf21841090448f"/>
    <p:sldId xmlns:r="http://schemas.openxmlformats.org/officeDocument/2006/relationships" id="260" r:id="R55a3f2ac719f4d94"/>
    <p:sldId xmlns:r="http://schemas.openxmlformats.org/officeDocument/2006/relationships" id="261" r:id="Rdbd3903ce9a14844"/>
    <p:sldId xmlns:r="http://schemas.openxmlformats.org/officeDocument/2006/relationships" id="262" r:id="Rfb4b5c65dc7a45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b51b54f0a4b37" /><Relationship Type="http://schemas.openxmlformats.org/officeDocument/2006/relationships/slide" Target="/ppt/slides/slide1.xml" Id="Rea0374c6dae84104" /><Relationship Type="http://schemas.openxmlformats.org/officeDocument/2006/relationships/slide" Target="/ppt/slides/slide2.xml" Id="R11c5e262e9754dd1" /><Relationship Type="http://schemas.openxmlformats.org/officeDocument/2006/relationships/slide" Target="/ppt/slides/slide3.xml" Id="R7992a8174ec54142" /><Relationship Type="http://schemas.openxmlformats.org/officeDocument/2006/relationships/slide" Target="/ppt/slides/slide4.xml" Id="R80bf21841090448f" /><Relationship Type="http://schemas.openxmlformats.org/officeDocument/2006/relationships/slide" Target="/ppt/slides/slide5.xml" Id="R55a3f2ac719f4d94" /><Relationship Type="http://schemas.openxmlformats.org/officeDocument/2006/relationships/slide" Target="/ppt/slides/slide6.xml" Id="Rdbd3903ce9a14844" /><Relationship Type="http://schemas.openxmlformats.org/officeDocument/2006/relationships/slide" Target="/ppt/slides/slide7.xml" Id="Rfb4b5c65dc7a45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9bae2b4de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70e027de74138" /><Relationship Type="http://schemas.openxmlformats.org/officeDocument/2006/relationships/theme" Target="/ppt/slideMasters/theme/theme1.xml" Id="R4961569763fd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c70e027de7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f1316d3e2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700162fe6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4be50fe914b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b13b7330a47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7501bbeb2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f4e9a63724d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786a3ae2545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130 039 193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13 615 818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39 676 708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An-Magrittsvei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post@roroshotell.no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941 637 442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