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3c25580d4d4e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a638bf5f714679"/>
  </p:sldMasterIdLst>
  <p:sldIdLst>
    <p:sldId xmlns:r="http://schemas.openxmlformats.org/officeDocument/2006/relationships" id="256" r:id="Rf316ff4ca79b415a"/>
    <p:sldId xmlns:r="http://schemas.openxmlformats.org/officeDocument/2006/relationships" id="257" r:id="R42256fbe16a54de9"/>
    <p:sldId xmlns:r="http://schemas.openxmlformats.org/officeDocument/2006/relationships" id="258" r:id="R918e95b5195f4f7c"/>
    <p:sldId xmlns:r="http://schemas.openxmlformats.org/officeDocument/2006/relationships" id="259" r:id="Rf5c04e43901241ec"/>
    <p:sldId xmlns:r="http://schemas.openxmlformats.org/officeDocument/2006/relationships" id="260" r:id="Rc61d63262e1f4293"/>
    <p:sldId xmlns:r="http://schemas.openxmlformats.org/officeDocument/2006/relationships" id="261" r:id="R3d9c23f36eb446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a638bf5f714679" /><Relationship Type="http://schemas.openxmlformats.org/officeDocument/2006/relationships/slide" Target="/ppt/slides/slide1.xml" Id="Rf316ff4ca79b415a" /><Relationship Type="http://schemas.openxmlformats.org/officeDocument/2006/relationships/slide" Target="/ppt/slides/slide2.xml" Id="R42256fbe16a54de9" /><Relationship Type="http://schemas.openxmlformats.org/officeDocument/2006/relationships/slide" Target="/ppt/slides/slide3.xml" Id="R918e95b5195f4f7c" /><Relationship Type="http://schemas.openxmlformats.org/officeDocument/2006/relationships/slide" Target="/ppt/slides/slide4.xml" Id="Rf5c04e43901241ec" /><Relationship Type="http://schemas.openxmlformats.org/officeDocument/2006/relationships/slide" Target="/ppt/slides/slide5.xml" Id="Rc61d63262e1f4293" /><Relationship Type="http://schemas.openxmlformats.org/officeDocument/2006/relationships/slide" Target="/ppt/slides/slide6.xml" Id="R3d9c23f36eb446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6f806a0ba242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77e5dbf0d64a57" /><Relationship Type="http://schemas.openxmlformats.org/officeDocument/2006/relationships/theme" Target="/ppt/slideMasters/theme/theme1.xml" Id="R88b2fbcc65d74f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77e5dbf0d64a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41d98a68f743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c0a279856b47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d7dd21f51045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16cd1170ff41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cb227594334c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207912d1234a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ATRÅ HANDELSLAG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ATRÅ HANDELSLAG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ATRÅ HANDELSLAG SA ble etablert [år] og holder til i Atrå.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ATRÅ HANDELSLAG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ATRÅ HANDELSLAG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ATRÅ HANDELSLAG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8 082 257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127 037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4 500 248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7 732 290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ATRÅ HANDELSLAG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Atråvegen 386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3656 Atrå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09 89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941 729 479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ATRÅ HANDELSLAG SA</a:t>
            </a:r>
          </a:p>
        </p:txBody>
      </p:sp>
    </p:spTree>
  </p:cSld>
  <p:clrMapOvr>
    <a:masterClrMapping xmlns:a="http://schemas.openxmlformats.org/drawingml/2006/main"/>
  </p:clrMapOvr>
</p:sld>
</file>