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d897d36a8044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971f90977d42d1"/>
  </p:sldMasterIdLst>
  <p:sldIdLst>
    <p:sldId xmlns:r="http://schemas.openxmlformats.org/officeDocument/2006/relationships" id="256" r:id="Rf5ae4e7ae5674af0"/>
    <p:sldId xmlns:r="http://schemas.openxmlformats.org/officeDocument/2006/relationships" id="257" r:id="R9bf4a9bee8f64e7d"/>
    <p:sldId xmlns:r="http://schemas.openxmlformats.org/officeDocument/2006/relationships" id="258" r:id="R513a7abc44984830"/>
    <p:sldId xmlns:r="http://schemas.openxmlformats.org/officeDocument/2006/relationships" id="259" r:id="R9c3ec6a750b24b80"/>
    <p:sldId xmlns:r="http://schemas.openxmlformats.org/officeDocument/2006/relationships" id="260" r:id="Rff813e1450dd4342"/>
    <p:sldId xmlns:r="http://schemas.openxmlformats.org/officeDocument/2006/relationships" id="261" r:id="R14a09d30b0454849"/>
    <p:sldId xmlns:r="http://schemas.openxmlformats.org/officeDocument/2006/relationships" id="262" r:id="R385257e656e745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71f90977d42d1" /><Relationship Type="http://schemas.openxmlformats.org/officeDocument/2006/relationships/slide" Target="/ppt/slides/slide1.xml" Id="Rf5ae4e7ae5674af0" /><Relationship Type="http://schemas.openxmlformats.org/officeDocument/2006/relationships/slide" Target="/ppt/slides/slide2.xml" Id="R9bf4a9bee8f64e7d" /><Relationship Type="http://schemas.openxmlformats.org/officeDocument/2006/relationships/slide" Target="/ppt/slides/slide3.xml" Id="R513a7abc44984830" /><Relationship Type="http://schemas.openxmlformats.org/officeDocument/2006/relationships/slide" Target="/ppt/slides/slide4.xml" Id="R9c3ec6a750b24b80" /><Relationship Type="http://schemas.openxmlformats.org/officeDocument/2006/relationships/slide" Target="/ppt/slides/slide5.xml" Id="Rff813e1450dd4342" /><Relationship Type="http://schemas.openxmlformats.org/officeDocument/2006/relationships/slide" Target="/ppt/slides/slide6.xml" Id="R14a09d30b0454849" /><Relationship Type="http://schemas.openxmlformats.org/officeDocument/2006/relationships/slide" Target="/ppt/slides/slide7.xml" Id="R385257e656e745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a4d2a3f0747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f5e42bcc64798" /><Relationship Type="http://schemas.openxmlformats.org/officeDocument/2006/relationships/theme" Target="/ppt/slideMasters/theme/theme1.xml" Id="R1fb1933be35b48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7f5e42bcc647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13e8448ef4e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b8b8a3d8c45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955a57aa644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e0ab305af4e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56537316b47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0463ce72244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6865d5b8a49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ANALYSEINVEST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ANALYSEINVEST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1 818 218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9 167 116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10 446 851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GUDMUND JOAR  –  86,2 %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NESODDEN GJESTEHUS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PER ERLING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AUDUN SKJEVLING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MARIT BRATRUD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JON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941 790 682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